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75"/>
  </p:notesMasterIdLst>
  <p:sldIdLst>
    <p:sldId id="342" r:id="rId2"/>
    <p:sldId id="329" r:id="rId3"/>
    <p:sldId id="284" r:id="rId4"/>
    <p:sldId id="327" r:id="rId5"/>
    <p:sldId id="325" r:id="rId6"/>
    <p:sldId id="326" r:id="rId7"/>
    <p:sldId id="328" r:id="rId8"/>
    <p:sldId id="333" r:id="rId9"/>
    <p:sldId id="332" r:id="rId10"/>
    <p:sldId id="323" r:id="rId11"/>
    <p:sldId id="334" r:id="rId12"/>
    <p:sldId id="336" r:id="rId13"/>
    <p:sldId id="338" r:id="rId14"/>
    <p:sldId id="337" r:id="rId15"/>
    <p:sldId id="324" r:id="rId16"/>
    <p:sldId id="370" r:id="rId17"/>
    <p:sldId id="339" r:id="rId18"/>
    <p:sldId id="369" r:id="rId19"/>
    <p:sldId id="309" r:id="rId20"/>
    <p:sldId id="285" r:id="rId21"/>
    <p:sldId id="287" r:id="rId22"/>
    <p:sldId id="288" r:id="rId23"/>
    <p:sldId id="289" r:id="rId24"/>
    <p:sldId id="290" r:id="rId25"/>
    <p:sldId id="291" r:id="rId26"/>
    <p:sldId id="292" r:id="rId27"/>
    <p:sldId id="319" r:id="rId28"/>
    <p:sldId id="320" r:id="rId29"/>
    <p:sldId id="293" r:id="rId30"/>
    <p:sldId id="299" r:id="rId31"/>
    <p:sldId id="294" r:id="rId32"/>
    <p:sldId id="295" r:id="rId33"/>
    <p:sldId id="296"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1" r:id="rId52"/>
    <p:sldId id="362" r:id="rId53"/>
    <p:sldId id="363" r:id="rId54"/>
    <p:sldId id="364" r:id="rId55"/>
    <p:sldId id="365" r:id="rId56"/>
    <p:sldId id="366" r:id="rId57"/>
    <p:sldId id="367" r:id="rId58"/>
    <p:sldId id="368" r:id="rId59"/>
    <p:sldId id="297" r:id="rId60"/>
    <p:sldId id="298" r:id="rId61"/>
    <p:sldId id="322" r:id="rId62"/>
    <p:sldId id="300" r:id="rId63"/>
    <p:sldId id="301" r:id="rId64"/>
    <p:sldId id="302" r:id="rId65"/>
    <p:sldId id="303" r:id="rId66"/>
    <p:sldId id="304" r:id="rId67"/>
    <p:sldId id="321" r:id="rId68"/>
    <p:sldId id="305" r:id="rId69"/>
    <p:sldId id="306" r:id="rId70"/>
    <p:sldId id="307" r:id="rId71"/>
    <p:sldId id="308" r:id="rId72"/>
    <p:sldId id="341" r:id="rId73"/>
    <p:sldId id="343"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6" autoAdjust="0"/>
    <p:restoredTop sz="94725" autoAdjust="0"/>
  </p:normalViewPr>
  <p:slideViewPr>
    <p:cSldViewPr showGuides="1">
      <p:cViewPr varScale="1">
        <p:scale>
          <a:sx n="56" d="100"/>
          <a:sy n="56" d="100"/>
        </p:scale>
        <p:origin x="1504" y="18"/>
      </p:cViewPr>
      <p:guideLst>
        <p:guide orient="horz" pos="2160"/>
        <p:guide pos="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9A673FB3-4C85-4920-8744-05B9D74A470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CH" altLang="de-DE"/>
          </a:p>
        </p:txBody>
      </p:sp>
      <p:sp>
        <p:nvSpPr>
          <p:cNvPr id="365571" name="Rectangle 3">
            <a:extLst>
              <a:ext uri="{FF2B5EF4-FFF2-40B4-BE49-F238E27FC236}">
                <a16:creationId xmlns:a16="http://schemas.microsoft.com/office/drawing/2014/main" id="{B6C6707F-247B-44B0-A916-092DD5CA54D6}"/>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CH" altLang="de-DE"/>
          </a:p>
        </p:txBody>
      </p:sp>
      <p:sp>
        <p:nvSpPr>
          <p:cNvPr id="365572" name="Rectangle 4">
            <a:extLst>
              <a:ext uri="{FF2B5EF4-FFF2-40B4-BE49-F238E27FC236}">
                <a16:creationId xmlns:a16="http://schemas.microsoft.com/office/drawing/2014/main" id="{E1E73C1E-537C-4E6A-921A-9F0163BFF865}"/>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5573" name="Rectangle 5">
            <a:extLst>
              <a:ext uri="{FF2B5EF4-FFF2-40B4-BE49-F238E27FC236}">
                <a16:creationId xmlns:a16="http://schemas.microsoft.com/office/drawing/2014/main" id="{5F1B6404-2239-4FA3-A6C1-1D20C7837AF0}"/>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a:t>Klicken Sie, um die Formate des Vorlagentextes zu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365574" name="Rectangle 6">
            <a:extLst>
              <a:ext uri="{FF2B5EF4-FFF2-40B4-BE49-F238E27FC236}">
                <a16:creationId xmlns:a16="http://schemas.microsoft.com/office/drawing/2014/main" id="{04E2B7F5-B8F7-4D1A-A53F-B91C4515A31E}"/>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CH" altLang="de-DE"/>
          </a:p>
        </p:txBody>
      </p:sp>
      <p:sp>
        <p:nvSpPr>
          <p:cNvPr id="365575" name="Rectangle 7">
            <a:extLst>
              <a:ext uri="{FF2B5EF4-FFF2-40B4-BE49-F238E27FC236}">
                <a16:creationId xmlns:a16="http://schemas.microsoft.com/office/drawing/2014/main" id="{3E84CDB0-550D-4FEA-9EF6-60451C4B07E1}"/>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2DA7409-E459-4FDA-817E-1D4194DB8892}" type="slidenum">
              <a:rPr lang="de-CH" altLang="de-DE"/>
              <a:pPr/>
              <a:t>‹Nr.›</a:t>
            </a:fld>
            <a:endParaRPr lang="de-CH"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BDCE2B0-BF8E-4335-9D4A-361CE42D32C9}"/>
              </a:ext>
            </a:extLst>
          </p:cNvPr>
          <p:cNvSpPr>
            <a:spLocks noGrp="1" noChangeArrowheads="1"/>
          </p:cNvSpPr>
          <p:nvPr>
            <p:ph type="sldNum" sz="quarter" idx="5"/>
          </p:nvPr>
        </p:nvSpPr>
        <p:spPr>
          <a:ln/>
        </p:spPr>
        <p:txBody>
          <a:bodyPr/>
          <a:lstStyle/>
          <a:p>
            <a:fld id="{A609187A-4443-4F58-9845-F8E1062690F0}" type="slidenum">
              <a:rPr lang="de-CH" altLang="de-DE"/>
              <a:pPr/>
              <a:t>1</a:t>
            </a:fld>
            <a:endParaRPr lang="de-CH" altLang="de-DE"/>
          </a:p>
        </p:txBody>
      </p:sp>
      <p:sp>
        <p:nvSpPr>
          <p:cNvPr id="498690" name="Rectangle 2">
            <a:extLst>
              <a:ext uri="{FF2B5EF4-FFF2-40B4-BE49-F238E27FC236}">
                <a16:creationId xmlns:a16="http://schemas.microsoft.com/office/drawing/2014/main" id="{316BBA31-D816-4FAD-86F3-7A1DF10314EB}"/>
              </a:ext>
            </a:extLst>
          </p:cNvPr>
          <p:cNvSpPr>
            <a:spLocks noChangeArrowheads="1" noTextEdit="1"/>
          </p:cNvSpPr>
          <p:nvPr>
            <p:ph type="sldImg"/>
          </p:nvPr>
        </p:nvSpPr>
        <p:spPr>
          <a:ln/>
        </p:spPr>
      </p:sp>
      <p:sp>
        <p:nvSpPr>
          <p:cNvPr id="498691" name="Rectangle 3">
            <a:extLst>
              <a:ext uri="{FF2B5EF4-FFF2-40B4-BE49-F238E27FC236}">
                <a16:creationId xmlns:a16="http://schemas.microsoft.com/office/drawing/2014/main" id="{9DC520A1-A958-4051-BFEC-5174E19C4F2D}"/>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159926-0E7B-4E9E-90E8-7FF05321D6DD}"/>
              </a:ext>
            </a:extLst>
          </p:cNvPr>
          <p:cNvSpPr>
            <a:spLocks noGrp="1" noChangeArrowheads="1"/>
          </p:cNvSpPr>
          <p:nvPr>
            <p:ph type="sldNum" sz="quarter" idx="5"/>
          </p:nvPr>
        </p:nvSpPr>
        <p:spPr>
          <a:ln/>
        </p:spPr>
        <p:txBody>
          <a:bodyPr/>
          <a:lstStyle/>
          <a:p>
            <a:fld id="{E592A365-47EC-40B5-B158-A071A7F4DD8A}" type="slidenum">
              <a:rPr lang="de-CH" altLang="de-DE"/>
              <a:pPr/>
              <a:t>10</a:t>
            </a:fld>
            <a:endParaRPr lang="de-CH" altLang="de-DE"/>
          </a:p>
        </p:txBody>
      </p:sp>
      <p:sp>
        <p:nvSpPr>
          <p:cNvPr id="507906" name="Rectangle 2">
            <a:extLst>
              <a:ext uri="{FF2B5EF4-FFF2-40B4-BE49-F238E27FC236}">
                <a16:creationId xmlns:a16="http://schemas.microsoft.com/office/drawing/2014/main" id="{8F281305-B676-4B01-9449-29418A419F3F}"/>
              </a:ext>
            </a:extLst>
          </p:cNvPr>
          <p:cNvSpPr>
            <a:spLocks noChangeArrowheads="1" noTextEdit="1"/>
          </p:cNvSpPr>
          <p:nvPr>
            <p:ph type="sldImg"/>
          </p:nvPr>
        </p:nvSpPr>
        <p:spPr>
          <a:ln/>
        </p:spPr>
      </p:sp>
      <p:sp>
        <p:nvSpPr>
          <p:cNvPr id="507907" name="Rectangle 3">
            <a:extLst>
              <a:ext uri="{FF2B5EF4-FFF2-40B4-BE49-F238E27FC236}">
                <a16:creationId xmlns:a16="http://schemas.microsoft.com/office/drawing/2014/main" id="{C92AB9C6-FA82-4A07-805A-3B8AC4949C31}"/>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189526-512B-4D3E-8E97-CB1722AD4823}"/>
              </a:ext>
            </a:extLst>
          </p:cNvPr>
          <p:cNvSpPr>
            <a:spLocks noGrp="1" noChangeArrowheads="1"/>
          </p:cNvSpPr>
          <p:nvPr>
            <p:ph type="sldNum" sz="quarter" idx="5"/>
          </p:nvPr>
        </p:nvSpPr>
        <p:spPr>
          <a:ln/>
        </p:spPr>
        <p:txBody>
          <a:bodyPr/>
          <a:lstStyle/>
          <a:p>
            <a:fld id="{C3D0FE5B-DEC4-4EAE-9DF2-DD0D17BC51DD}" type="slidenum">
              <a:rPr lang="de-CH" altLang="de-DE"/>
              <a:pPr/>
              <a:t>11</a:t>
            </a:fld>
            <a:endParaRPr lang="de-CH" altLang="de-DE"/>
          </a:p>
        </p:txBody>
      </p:sp>
      <p:sp>
        <p:nvSpPr>
          <p:cNvPr id="508930" name="Rectangle 2">
            <a:extLst>
              <a:ext uri="{FF2B5EF4-FFF2-40B4-BE49-F238E27FC236}">
                <a16:creationId xmlns:a16="http://schemas.microsoft.com/office/drawing/2014/main" id="{613469B3-67BE-4283-8D54-37CC8A509B4E}"/>
              </a:ext>
            </a:extLst>
          </p:cNvPr>
          <p:cNvSpPr>
            <a:spLocks noChangeArrowheads="1" noTextEdit="1"/>
          </p:cNvSpPr>
          <p:nvPr>
            <p:ph type="sldImg"/>
          </p:nvPr>
        </p:nvSpPr>
        <p:spPr>
          <a:ln/>
        </p:spPr>
      </p:sp>
      <p:sp>
        <p:nvSpPr>
          <p:cNvPr id="508931" name="Rectangle 3">
            <a:extLst>
              <a:ext uri="{FF2B5EF4-FFF2-40B4-BE49-F238E27FC236}">
                <a16:creationId xmlns:a16="http://schemas.microsoft.com/office/drawing/2014/main" id="{54646EC4-7F99-479A-89E0-BD0B1C316932}"/>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BD9D55-47E8-4363-A3AC-7919A4659C41}"/>
              </a:ext>
            </a:extLst>
          </p:cNvPr>
          <p:cNvSpPr>
            <a:spLocks noGrp="1" noChangeArrowheads="1"/>
          </p:cNvSpPr>
          <p:nvPr>
            <p:ph type="sldNum" sz="quarter" idx="5"/>
          </p:nvPr>
        </p:nvSpPr>
        <p:spPr>
          <a:ln/>
        </p:spPr>
        <p:txBody>
          <a:bodyPr/>
          <a:lstStyle/>
          <a:p>
            <a:fld id="{ED6DF2A4-7153-4BB7-BE74-1EFD054A9350}" type="slidenum">
              <a:rPr lang="de-CH" altLang="de-DE"/>
              <a:pPr/>
              <a:t>12</a:t>
            </a:fld>
            <a:endParaRPr lang="de-CH" altLang="de-DE"/>
          </a:p>
        </p:txBody>
      </p:sp>
      <p:sp>
        <p:nvSpPr>
          <p:cNvPr id="509954" name="Rectangle 2">
            <a:extLst>
              <a:ext uri="{FF2B5EF4-FFF2-40B4-BE49-F238E27FC236}">
                <a16:creationId xmlns:a16="http://schemas.microsoft.com/office/drawing/2014/main" id="{E36C8505-3964-40EC-8895-8CF12912D1AC}"/>
              </a:ext>
            </a:extLst>
          </p:cNvPr>
          <p:cNvSpPr>
            <a:spLocks noChangeArrowheads="1" noTextEdit="1"/>
          </p:cNvSpPr>
          <p:nvPr>
            <p:ph type="sldImg"/>
          </p:nvPr>
        </p:nvSpPr>
        <p:spPr>
          <a:ln/>
        </p:spPr>
      </p:sp>
      <p:sp>
        <p:nvSpPr>
          <p:cNvPr id="509955" name="Rectangle 3">
            <a:extLst>
              <a:ext uri="{FF2B5EF4-FFF2-40B4-BE49-F238E27FC236}">
                <a16:creationId xmlns:a16="http://schemas.microsoft.com/office/drawing/2014/main" id="{D4E42ED7-9A91-4298-AD04-503FF1298FF4}"/>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804710-06B7-4046-9456-1C6E96A8C6AC}"/>
              </a:ext>
            </a:extLst>
          </p:cNvPr>
          <p:cNvSpPr>
            <a:spLocks noGrp="1" noChangeArrowheads="1"/>
          </p:cNvSpPr>
          <p:nvPr>
            <p:ph type="sldNum" sz="quarter" idx="5"/>
          </p:nvPr>
        </p:nvSpPr>
        <p:spPr>
          <a:ln/>
        </p:spPr>
        <p:txBody>
          <a:bodyPr/>
          <a:lstStyle/>
          <a:p>
            <a:fld id="{3E067019-9F6E-4418-89CA-D954AA971AE6}" type="slidenum">
              <a:rPr lang="de-CH" altLang="de-DE"/>
              <a:pPr/>
              <a:t>13</a:t>
            </a:fld>
            <a:endParaRPr lang="de-CH" altLang="de-DE"/>
          </a:p>
        </p:txBody>
      </p:sp>
      <p:sp>
        <p:nvSpPr>
          <p:cNvPr id="510978" name="Rectangle 2">
            <a:extLst>
              <a:ext uri="{FF2B5EF4-FFF2-40B4-BE49-F238E27FC236}">
                <a16:creationId xmlns:a16="http://schemas.microsoft.com/office/drawing/2014/main" id="{4221E476-6E30-4213-B6DE-4B1D725AACAD}"/>
              </a:ext>
            </a:extLst>
          </p:cNvPr>
          <p:cNvSpPr>
            <a:spLocks noChangeArrowheads="1" noTextEdit="1"/>
          </p:cNvSpPr>
          <p:nvPr>
            <p:ph type="sldImg"/>
          </p:nvPr>
        </p:nvSpPr>
        <p:spPr>
          <a:ln/>
        </p:spPr>
      </p:sp>
      <p:sp>
        <p:nvSpPr>
          <p:cNvPr id="510979" name="Rectangle 3">
            <a:extLst>
              <a:ext uri="{FF2B5EF4-FFF2-40B4-BE49-F238E27FC236}">
                <a16:creationId xmlns:a16="http://schemas.microsoft.com/office/drawing/2014/main" id="{DBDA2932-C10A-47B9-A676-16460BE06E3D}"/>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CC0F0E6-CF3D-4C8B-B2E4-4674FADEC242}"/>
              </a:ext>
            </a:extLst>
          </p:cNvPr>
          <p:cNvSpPr>
            <a:spLocks noGrp="1" noChangeArrowheads="1"/>
          </p:cNvSpPr>
          <p:nvPr>
            <p:ph type="sldNum" sz="quarter" idx="5"/>
          </p:nvPr>
        </p:nvSpPr>
        <p:spPr>
          <a:ln/>
        </p:spPr>
        <p:txBody>
          <a:bodyPr/>
          <a:lstStyle/>
          <a:p>
            <a:fld id="{6C93E205-EEC3-432B-B249-4E6D63F798A5}" type="slidenum">
              <a:rPr lang="de-CH" altLang="de-DE"/>
              <a:pPr/>
              <a:t>14</a:t>
            </a:fld>
            <a:endParaRPr lang="de-CH" altLang="de-DE"/>
          </a:p>
        </p:txBody>
      </p:sp>
      <p:sp>
        <p:nvSpPr>
          <p:cNvPr id="512002" name="Rectangle 2">
            <a:extLst>
              <a:ext uri="{FF2B5EF4-FFF2-40B4-BE49-F238E27FC236}">
                <a16:creationId xmlns:a16="http://schemas.microsoft.com/office/drawing/2014/main" id="{157F58CD-8233-4323-96F5-2B230163CA00}"/>
              </a:ext>
            </a:extLst>
          </p:cNvPr>
          <p:cNvSpPr>
            <a:spLocks noChangeArrowheads="1" noTextEdit="1"/>
          </p:cNvSpPr>
          <p:nvPr>
            <p:ph type="sldImg"/>
          </p:nvPr>
        </p:nvSpPr>
        <p:spPr>
          <a:ln/>
        </p:spPr>
      </p:sp>
      <p:sp>
        <p:nvSpPr>
          <p:cNvPr id="512003" name="Rectangle 3">
            <a:extLst>
              <a:ext uri="{FF2B5EF4-FFF2-40B4-BE49-F238E27FC236}">
                <a16:creationId xmlns:a16="http://schemas.microsoft.com/office/drawing/2014/main" id="{C81060B5-1CA2-428C-927B-7356032F6A24}"/>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1213CC-45BA-4FCA-89AA-D7C5CB16F7A6}"/>
              </a:ext>
            </a:extLst>
          </p:cNvPr>
          <p:cNvSpPr>
            <a:spLocks noGrp="1" noChangeArrowheads="1"/>
          </p:cNvSpPr>
          <p:nvPr>
            <p:ph type="sldNum" sz="quarter" idx="5"/>
          </p:nvPr>
        </p:nvSpPr>
        <p:spPr>
          <a:ln/>
        </p:spPr>
        <p:txBody>
          <a:bodyPr/>
          <a:lstStyle/>
          <a:p>
            <a:fld id="{ED441ACD-649E-4DEF-A149-391BCF505588}" type="slidenum">
              <a:rPr lang="de-CH" altLang="de-DE"/>
              <a:pPr/>
              <a:t>15</a:t>
            </a:fld>
            <a:endParaRPr lang="de-CH" altLang="de-DE"/>
          </a:p>
        </p:txBody>
      </p:sp>
      <p:sp>
        <p:nvSpPr>
          <p:cNvPr id="513026" name="Rectangle 2">
            <a:extLst>
              <a:ext uri="{FF2B5EF4-FFF2-40B4-BE49-F238E27FC236}">
                <a16:creationId xmlns:a16="http://schemas.microsoft.com/office/drawing/2014/main" id="{445E9550-5FB8-41E2-85CB-E80E191575EF}"/>
              </a:ext>
            </a:extLst>
          </p:cNvPr>
          <p:cNvSpPr>
            <a:spLocks noChangeArrowheads="1" noTextEdit="1"/>
          </p:cNvSpPr>
          <p:nvPr>
            <p:ph type="sldImg"/>
          </p:nvPr>
        </p:nvSpPr>
        <p:spPr>
          <a:ln/>
        </p:spPr>
      </p:sp>
      <p:sp>
        <p:nvSpPr>
          <p:cNvPr id="513027" name="Rectangle 3">
            <a:extLst>
              <a:ext uri="{FF2B5EF4-FFF2-40B4-BE49-F238E27FC236}">
                <a16:creationId xmlns:a16="http://schemas.microsoft.com/office/drawing/2014/main" id="{AF59D32E-0F33-4408-84BB-CE72C71B9286}"/>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9A24A2-C40E-426D-A592-86AC407403BF}"/>
              </a:ext>
            </a:extLst>
          </p:cNvPr>
          <p:cNvSpPr>
            <a:spLocks noGrp="1" noChangeArrowheads="1"/>
          </p:cNvSpPr>
          <p:nvPr>
            <p:ph type="sldNum" sz="quarter" idx="5"/>
          </p:nvPr>
        </p:nvSpPr>
        <p:spPr>
          <a:ln/>
        </p:spPr>
        <p:txBody>
          <a:bodyPr/>
          <a:lstStyle/>
          <a:p>
            <a:fld id="{22A0F3FE-F684-4425-882E-6EB7F3CA90E8}" type="slidenum">
              <a:rPr lang="de-CH" altLang="de-DE"/>
              <a:pPr/>
              <a:t>16</a:t>
            </a:fld>
            <a:endParaRPr lang="de-CH" altLang="de-DE"/>
          </a:p>
        </p:txBody>
      </p:sp>
      <p:sp>
        <p:nvSpPr>
          <p:cNvPr id="605186" name="Rectangle 2">
            <a:extLst>
              <a:ext uri="{FF2B5EF4-FFF2-40B4-BE49-F238E27FC236}">
                <a16:creationId xmlns:a16="http://schemas.microsoft.com/office/drawing/2014/main" id="{29838CBB-7BD4-4847-81D8-7632876ACE45}"/>
              </a:ext>
            </a:extLst>
          </p:cNvPr>
          <p:cNvSpPr>
            <a:spLocks noChangeArrowheads="1" noTextEdit="1"/>
          </p:cNvSpPr>
          <p:nvPr>
            <p:ph type="sldImg"/>
          </p:nvPr>
        </p:nvSpPr>
        <p:spPr>
          <a:ln/>
        </p:spPr>
      </p:sp>
      <p:sp>
        <p:nvSpPr>
          <p:cNvPr id="605187" name="Rectangle 3">
            <a:extLst>
              <a:ext uri="{FF2B5EF4-FFF2-40B4-BE49-F238E27FC236}">
                <a16:creationId xmlns:a16="http://schemas.microsoft.com/office/drawing/2014/main" id="{5ABEF1E2-2C13-4E72-8836-C0D1B0AB7CC9}"/>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770811-9370-481A-A2F0-58EF02A03E80}"/>
              </a:ext>
            </a:extLst>
          </p:cNvPr>
          <p:cNvSpPr>
            <a:spLocks noGrp="1" noChangeArrowheads="1"/>
          </p:cNvSpPr>
          <p:nvPr>
            <p:ph type="sldNum" sz="quarter" idx="5"/>
          </p:nvPr>
        </p:nvSpPr>
        <p:spPr>
          <a:ln/>
        </p:spPr>
        <p:txBody>
          <a:bodyPr/>
          <a:lstStyle/>
          <a:p>
            <a:fld id="{F382AAFC-E2AB-4EA4-8934-7C1280108E67}" type="slidenum">
              <a:rPr lang="de-CH" altLang="de-DE"/>
              <a:pPr/>
              <a:t>17</a:t>
            </a:fld>
            <a:endParaRPr lang="de-CH" altLang="de-DE"/>
          </a:p>
        </p:txBody>
      </p:sp>
      <p:sp>
        <p:nvSpPr>
          <p:cNvPr id="514050" name="Rectangle 2">
            <a:extLst>
              <a:ext uri="{FF2B5EF4-FFF2-40B4-BE49-F238E27FC236}">
                <a16:creationId xmlns:a16="http://schemas.microsoft.com/office/drawing/2014/main" id="{CAB96A6B-4C62-4319-8439-98F06966E2C5}"/>
              </a:ext>
            </a:extLst>
          </p:cNvPr>
          <p:cNvSpPr>
            <a:spLocks noChangeArrowheads="1" noTextEdit="1"/>
          </p:cNvSpPr>
          <p:nvPr>
            <p:ph type="sldImg"/>
          </p:nvPr>
        </p:nvSpPr>
        <p:spPr>
          <a:ln/>
        </p:spPr>
      </p:sp>
      <p:sp>
        <p:nvSpPr>
          <p:cNvPr id="514051" name="Rectangle 3">
            <a:extLst>
              <a:ext uri="{FF2B5EF4-FFF2-40B4-BE49-F238E27FC236}">
                <a16:creationId xmlns:a16="http://schemas.microsoft.com/office/drawing/2014/main" id="{B4E709B6-ED4A-4CD5-BDB3-1C792894AAED}"/>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471129-537A-477A-AFDB-A6715CE479EF}"/>
              </a:ext>
            </a:extLst>
          </p:cNvPr>
          <p:cNvSpPr>
            <a:spLocks noGrp="1" noChangeArrowheads="1"/>
          </p:cNvSpPr>
          <p:nvPr>
            <p:ph type="sldNum" sz="quarter" idx="5"/>
          </p:nvPr>
        </p:nvSpPr>
        <p:spPr>
          <a:ln/>
        </p:spPr>
        <p:txBody>
          <a:bodyPr/>
          <a:lstStyle/>
          <a:p>
            <a:fld id="{C681184F-FB8E-4E31-ACD2-F5FD0D9BC40D}" type="slidenum">
              <a:rPr lang="de-CH" altLang="de-DE"/>
              <a:pPr/>
              <a:t>19</a:t>
            </a:fld>
            <a:endParaRPr lang="de-CH" altLang="de-DE"/>
          </a:p>
        </p:txBody>
      </p:sp>
      <p:sp>
        <p:nvSpPr>
          <p:cNvPr id="515074" name="Rectangle 2">
            <a:extLst>
              <a:ext uri="{FF2B5EF4-FFF2-40B4-BE49-F238E27FC236}">
                <a16:creationId xmlns:a16="http://schemas.microsoft.com/office/drawing/2014/main" id="{A37E2CE1-497D-4CB2-92EE-2F799055F0BE}"/>
              </a:ext>
            </a:extLst>
          </p:cNvPr>
          <p:cNvSpPr>
            <a:spLocks noChangeArrowheads="1" noTextEdit="1"/>
          </p:cNvSpPr>
          <p:nvPr>
            <p:ph type="sldImg"/>
          </p:nvPr>
        </p:nvSpPr>
        <p:spPr>
          <a:ln/>
        </p:spPr>
      </p:sp>
      <p:sp>
        <p:nvSpPr>
          <p:cNvPr id="515075" name="Rectangle 3">
            <a:extLst>
              <a:ext uri="{FF2B5EF4-FFF2-40B4-BE49-F238E27FC236}">
                <a16:creationId xmlns:a16="http://schemas.microsoft.com/office/drawing/2014/main" id="{496C729A-8CBD-462E-8FFC-033C6364B590}"/>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5CB6DA-2003-4BDB-9828-E0B1877D0240}"/>
              </a:ext>
            </a:extLst>
          </p:cNvPr>
          <p:cNvSpPr>
            <a:spLocks noGrp="1" noChangeArrowheads="1"/>
          </p:cNvSpPr>
          <p:nvPr>
            <p:ph type="sldNum" sz="quarter" idx="5"/>
          </p:nvPr>
        </p:nvSpPr>
        <p:spPr>
          <a:ln/>
        </p:spPr>
        <p:txBody>
          <a:bodyPr/>
          <a:lstStyle/>
          <a:p>
            <a:fld id="{AF37B1EA-1705-4DA2-9C9F-4E628E75A6E4}" type="slidenum">
              <a:rPr lang="de-CH" altLang="de-DE"/>
              <a:pPr/>
              <a:t>20</a:t>
            </a:fld>
            <a:endParaRPr lang="de-CH" altLang="de-DE"/>
          </a:p>
        </p:txBody>
      </p:sp>
      <p:sp>
        <p:nvSpPr>
          <p:cNvPr id="516098" name="Rectangle 2">
            <a:extLst>
              <a:ext uri="{FF2B5EF4-FFF2-40B4-BE49-F238E27FC236}">
                <a16:creationId xmlns:a16="http://schemas.microsoft.com/office/drawing/2014/main" id="{F7799D11-B2B9-4DFB-90FA-F067A04D7BEC}"/>
              </a:ext>
            </a:extLst>
          </p:cNvPr>
          <p:cNvSpPr>
            <a:spLocks noChangeArrowheads="1" noTextEdit="1"/>
          </p:cNvSpPr>
          <p:nvPr>
            <p:ph type="sldImg"/>
          </p:nvPr>
        </p:nvSpPr>
        <p:spPr>
          <a:ln/>
        </p:spPr>
      </p:sp>
      <p:sp>
        <p:nvSpPr>
          <p:cNvPr id="516099" name="Rectangle 3">
            <a:extLst>
              <a:ext uri="{FF2B5EF4-FFF2-40B4-BE49-F238E27FC236}">
                <a16:creationId xmlns:a16="http://schemas.microsoft.com/office/drawing/2014/main" id="{862F771B-F6B2-4C52-AA57-ED37BDAA9B58}"/>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7F6CA9-F4A0-499D-B285-8520C22AD4EF}"/>
              </a:ext>
            </a:extLst>
          </p:cNvPr>
          <p:cNvSpPr>
            <a:spLocks noGrp="1" noChangeArrowheads="1"/>
          </p:cNvSpPr>
          <p:nvPr>
            <p:ph type="sldNum" sz="quarter" idx="5"/>
          </p:nvPr>
        </p:nvSpPr>
        <p:spPr>
          <a:ln/>
        </p:spPr>
        <p:txBody>
          <a:bodyPr/>
          <a:lstStyle/>
          <a:p>
            <a:fld id="{C047E302-820E-4463-9381-132783B3559B}" type="slidenum">
              <a:rPr lang="de-CH" altLang="de-DE"/>
              <a:pPr/>
              <a:t>2</a:t>
            </a:fld>
            <a:endParaRPr lang="de-CH" altLang="de-DE"/>
          </a:p>
        </p:txBody>
      </p:sp>
      <p:sp>
        <p:nvSpPr>
          <p:cNvPr id="499714" name="Rectangle 2">
            <a:extLst>
              <a:ext uri="{FF2B5EF4-FFF2-40B4-BE49-F238E27FC236}">
                <a16:creationId xmlns:a16="http://schemas.microsoft.com/office/drawing/2014/main" id="{4F531E3C-42E9-4CA3-83F6-E82BA53E0DB9}"/>
              </a:ext>
            </a:extLst>
          </p:cNvPr>
          <p:cNvSpPr>
            <a:spLocks noChangeArrowheads="1" noTextEdit="1"/>
          </p:cNvSpPr>
          <p:nvPr>
            <p:ph type="sldImg"/>
          </p:nvPr>
        </p:nvSpPr>
        <p:spPr>
          <a:ln/>
        </p:spPr>
      </p:sp>
      <p:sp>
        <p:nvSpPr>
          <p:cNvPr id="499715" name="Rectangle 3">
            <a:extLst>
              <a:ext uri="{FF2B5EF4-FFF2-40B4-BE49-F238E27FC236}">
                <a16:creationId xmlns:a16="http://schemas.microsoft.com/office/drawing/2014/main" id="{8E9A7883-F4DB-4C6E-9016-E51C805F1BB6}"/>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DCB2C7-3AF3-40B5-BD88-AAA0C3943376}"/>
              </a:ext>
            </a:extLst>
          </p:cNvPr>
          <p:cNvSpPr>
            <a:spLocks noGrp="1" noChangeArrowheads="1"/>
          </p:cNvSpPr>
          <p:nvPr>
            <p:ph type="sldNum" sz="quarter" idx="5"/>
          </p:nvPr>
        </p:nvSpPr>
        <p:spPr>
          <a:ln/>
        </p:spPr>
        <p:txBody>
          <a:bodyPr/>
          <a:lstStyle/>
          <a:p>
            <a:fld id="{C35F0BC9-7C43-4F1F-AE83-A9BE67B5446C}" type="slidenum">
              <a:rPr lang="de-CH" altLang="de-DE"/>
              <a:pPr/>
              <a:t>21</a:t>
            </a:fld>
            <a:endParaRPr lang="de-CH" altLang="de-DE"/>
          </a:p>
        </p:txBody>
      </p:sp>
      <p:sp>
        <p:nvSpPr>
          <p:cNvPr id="517122" name="Rectangle 2">
            <a:extLst>
              <a:ext uri="{FF2B5EF4-FFF2-40B4-BE49-F238E27FC236}">
                <a16:creationId xmlns:a16="http://schemas.microsoft.com/office/drawing/2014/main" id="{2E20319E-E1FE-4084-A00C-7D3DF88A516F}"/>
              </a:ext>
            </a:extLst>
          </p:cNvPr>
          <p:cNvSpPr>
            <a:spLocks noChangeArrowheads="1" noTextEdit="1"/>
          </p:cNvSpPr>
          <p:nvPr>
            <p:ph type="sldImg"/>
          </p:nvPr>
        </p:nvSpPr>
        <p:spPr>
          <a:ln/>
        </p:spPr>
      </p:sp>
      <p:sp>
        <p:nvSpPr>
          <p:cNvPr id="517123" name="Rectangle 3">
            <a:extLst>
              <a:ext uri="{FF2B5EF4-FFF2-40B4-BE49-F238E27FC236}">
                <a16:creationId xmlns:a16="http://schemas.microsoft.com/office/drawing/2014/main" id="{B6ADA378-8C3D-4EBA-87DE-6328E67F0D2B}"/>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A331C5-34DA-4B33-85BC-93C01ACD3C65}"/>
              </a:ext>
            </a:extLst>
          </p:cNvPr>
          <p:cNvSpPr>
            <a:spLocks noGrp="1" noChangeArrowheads="1"/>
          </p:cNvSpPr>
          <p:nvPr>
            <p:ph type="sldNum" sz="quarter" idx="5"/>
          </p:nvPr>
        </p:nvSpPr>
        <p:spPr>
          <a:ln/>
        </p:spPr>
        <p:txBody>
          <a:bodyPr/>
          <a:lstStyle/>
          <a:p>
            <a:fld id="{263D9C32-41E8-4BFC-A452-8C72A5EE1692}" type="slidenum">
              <a:rPr lang="de-CH" altLang="de-DE"/>
              <a:pPr/>
              <a:t>22</a:t>
            </a:fld>
            <a:endParaRPr lang="de-CH" altLang="de-DE"/>
          </a:p>
        </p:txBody>
      </p:sp>
      <p:sp>
        <p:nvSpPr>
          <p:cNvPr id="518146" name="Rectangle 2">
            <a:extLst>
              <a:ext uri="{FF2B5EF4-FFF2-40B4-BE49-F238E27FC236}">
                <a16:creationId xmlns:a16="http://schemas.microsoft.com/office/drawing/2014/main" id="{79A07533-426A-41AD-9D69-7867237C4024}"/>
              </a:ext>
            </a:extLst>
          </p:cNvPr>
          <p:cNvSpPr>
            <a:spLocks noChangeArrowheads="1" noTextEdit="1"/>
          </p:cNvSpPr>
          <p:nvPr>
            <p:ph type="sldImg"/>
          </p:nvPr>
        </p:nvSpPr>
        <p:spPr>
          <a:ln/>
        </p:spPr>
      </p:sp>
      <p:sp>
        <p:nvSpPr>
          <p:cNvPr id="518147" name="Rectangle 3">
            <a:extLst>
              <a:ext uri="{FF2B5EF4-FFF2-40B4-BE49-F238E27FC236}">
                <a16:creationId xmlns:a16="http://schemas.microsoft.com/office/drawing/2014/main" id="{3632492D-70BE-4FED-B4B4-E76AC545F7FD}"/>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68ABFF-958E-49E3-BBC9-35CF6B7BCFB5}"/>
              </a:ext>
            </a:extLst>
          </p:cNvPr>
          <p:cNvSpPr>
            <a:spLocks noGrp="1" noChangeArrowheads="1"/>
          </p:cNvSpPr>
          <p:nvPr>
            <p:ph type="sldNum" sz="quarter" idx="5"/>
          </p:nvPr>
        </p:nvSpPr>
        <p:spPr>
          <a:ln/>
        </p:spPr>
        <p:txBody>
          <a:bodyPr/>
          <a:lstStyle/>
          <a:p>
            <a:fld id="{31B322BE-FC7C-49DD-9095-2982CABD5E1A}" type="slidenum">
              <a:rPr lang="de-CH" altLang="de-DE"/>
              <a:pPr/>
              <a:t>23</a:t>
            </a:fld>
            <a:endParaRPr lang="de-CH" altLang="de-DE"/>
          </a:p>
        </p:txBody>
      </p:sp>
      <p:sp>
        <p:nvSpPr>
          <p:cNvPr id="519170" name="Rectangle 2">
            <a:extLst>
              <a:ext uri="{FF2B5EF4-FFF2-40B4-BE49-F238E27FC236}">
                <a16:creationId xmlns:a16="http://schemas.microsoft.com/office/drawing/2014/main" id="{EEF87EB8-D82C-4219-8A16-70B7E13E8B8D}"/>
              </a:ext>
            </a:extLst>
          </p:cNvPr>
          <p:cNvSpPr>
            <a:spLocks noChangeArrowheads="1" noTextEdit="1"/>
          </p:cNvSpPr>
          <p:nvPr>
            <p:ph type="sldImg"/>
          </p:nvPr>
        </p:nvSpPr>
        <p:spPr>
          <a:ln/>
        </p:spPr>
      </p:sp>
      <p:sp>
        <p:nvSpPr>
          <p:cNvPr id="519171" name="Rectangle 3">
            <a:extLst>
              <a:ext uri="{FF2B5EF4-FFF2-40B4-BE49-F238E27FC236}">
                <a16:creationId xmlns:a16="http://schemas.microsoft.com/office/drawing/2014/main" id="{07B61AF4-BA91-4D53-9637-1A68E3BE09E9}"/>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2FB8A4-C9CA-4956-8711-F30080A45C44}"/>
              </a:ext>
            </a:extLst>
          </p:cNvPr>
          <p:cNvSpPr>
            <a:spLocks noGrp="1" noChangeArrowheads="1"/>
          </p:cNvSpPr>
          <p:nvPr>
            <p:ph type="sldNum" sz="quarter" idx="5"/>
          </p:nvPr>
        </p:nvSpPr>
        <p:spPr>
          <a:ln/>
        </p:spPr>
        <p:txBody>
          <a:bodyPr/>
          <a:lstStyle/>
          <a:p>
            <a:fld id="{00FE4C47-6247-47AA-A4E9-99B82B1788B0}" type="slidenum">
              <a:rPr lang="de-CH" altLang="de-DE"/>
              <a:pPr/>
              <a:t>24</a:t>
            </a:fld>
            <a:endParaRPr lang="de-CH" altLang="de-DE"/>
          </a:p>
        </p:txBody>
      </p:sp>
      <p:sp>
        <p:nvSpPr>
          <p:cNvPr id="520194" name="Rectangle 2">
            <a:extLst>
              <a:ext uri="{FF2B5EF4-FFF2-40B4-BE49-F238E27FC236}">
                <a16:creationId xmlns:a16="http://schemas.microsoft.com/office/drawing/2014/main" id="{9737D119-0E73-4E93-95D3-6AAED24C2E50}"/>
              </a:ext>
            </a:extLst>
          </p:cNvPr>
          <p:cNvSpPr>
            <a:spLocks noChangeArrowheads="1" noTextEdit="1"/>
          </p:cNvSpPr>
          <p:nvPr>
            <p:ph type="sldImg"/>
          </p:nvPr>
        </p:nvSpPr>
        <p:spPr>
          <a:ln/>
        </p:spPr>
      </p:sp>
      <p:sp>
        <p:nvSpPr>
          <p:cNvPr id="520195" name="Rectangle 3">
            <a:extLst>
              <a:ext uri="{FF2B5EF4-FFF2-40B4-BE49-F238E27FC236}">
                <a16:creationId xmlns:a16="http://schemas.microsoft.com/office/drawing/2014/main" id="{5FE1F1A7-6297-4867-AE42-CEC71A1B1F8B}"/>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844FFA-4565-43E3-B0A3-77ED23B83402}"/>
              </a:ext>
            </a:extLst>
          </p:cNvPr>
          <p:cNvSpPr>
            <a:spLocks noGrp="1" noChangeArrowheads="1"/>
          </p:cNvSpPr>
          <p:nvPr>
            <p:ph type="sldNum" sz="quarter" idx="5"/>
          </p:nvPr>
        </p:nvSpPr>
        <p:spPr>
          <a:ln/>
        </p:spPr>
        <p:txBody>
          <a:bodyPr/>
          <a:lstStyle/>
          <a:p>
            <a:fld id="{343B74C2-5187-4921-87BB-D2BC5F235955}" type="slidenum">
              <a:rPr lang="de-CH" altLang="de-DE"/>
              <a:pPr/>
              <a:t>25</a:t>
            </a:fld>
            <a:endParaRPr lang="de-CH" altLang="de-DE"/>
          </a:p>
        </p:txBody>
      </p:sp>
      <p:sp>
        <p:nvSpPr>
          <p:cNvPr id="521218" name="Rectangle 2">
            <a:extLst>
              <a:ext uri="{FF2B5EF4-FFF2-40B4-BE49-F238E27FC236}">
                <a16:creationId xmlns:a16="http://schemas.microsoft.com/office/drawing/2014/main" id="{14CB697B-6ED0-4D64-A020-6FEC182A54CF}"/>
              </a:ext>
            </a:extLst>
          </p:cNvPr>
          <p:cNvSpPr>
            <a:spLocks noChangeArrowheads="1" noTextEdit="1"/>
          </p:cNvSpPr>
          <p:nvPr>
            <p:ph type="sldImg"/>
          </p:nvPr>
        </p:nvSpPr>
        <p:spPr>
          <a:ln/>
        </p:spPr>
      </p:sp>
      <p:sp>
        <p:nvSpPr>
          <p:cNvPr id="521219" name="Rectangle 3">
            <a:extLst>
              <a:ext uri="{FF2B5EF4-FFF2-40B4-BE49-F238E27FC236}">
                <a16:creationId xmlns:a16="http://schemas.microsoft.com/office/drawing/2014/main" id="{8B6A4D4D-8521-400A-BCF3-C55CC27C6D66}"/>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DFE3D4-C27E-42E1-A61D-C21264DA203F}"/>
              </a:ext>
            </a:extLst>
          </p:cNvPr>
          <p:cNvSpPr>
            <a:spLocks noGrp="1" noChangeArrowheads="1"/>
          </p:cNvSpPr>
          <p:nvPr>
            <p:ph type="sldNum" sz="quarter" idx="5"/>
          </p:nvPr>
        </p:nvSpPr>
        <p:spPr>
          <a:ln/>
        </p:spPr>
        <p:txBody>
          <a:bodyPr/>
          <a:lstStyle/>
          <a:p>
            <a:fld id="{A70BD212-47A2-440B-88B8-BB5501C9A47B}" type="slidenum">
              <a:rPr lang="de-CH" altLang="de-DE"/>
              <a:pPr/>
              <a:t>26</a:t>
            </a:fld>
            <a:endParaRPr lang="de-CH" altLang="de-DE"/>
          </a:p>
        </p:txBody>
      </p:sp>
      <p:sp>
        <p:nvSpPr>
          <p:cNvPr id="522242" name="Rectangle 2">
            <a:extLst>
              <a:ext uri="{FF2B5EF4-FFF2-40B4-BE49-F238E27FC236}">
                <a16:creationId xmlns:a16="http://schemas.microsoft.com/office/drawing/2014/main" id="{5BE6FA9A-9E32-4EBD-BFCA-2F1DA961155C}"/>
              </a:ext>
            </a:extLst>
          </p:cNvPr>
          <p:cNvSpPr>
            <a:spLocks noChangeArrowheads="1" noTextEdit="1"/>
          </p:cNvSpPr>
          <p:nvPr>
            <p:ph type="sldImg"/>
          </p:nvPr>
        </p:nvSpPr>
        <p:spPr>
          <a:ln/>
        </p:spPr>
      </p:sp>
      <p:sp>
        <p:nvSpPr>
          <p:cNvPr id="522243" name="Rectangle 3">
            <a:extLst>
              <a:ext uri="{FF2B5EF4-FFF2-40B4-BE49-F238E27FC236}">
                <a16:creationId xmlns:a16="http://schemas.microsoft.com/office/drawing/2014/main" id="{55C585AB-D23E-4D44-8DDE-225FA7DC7192}"/>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978EC8-F692-47D9-A2A3-489E9649B0C8}"/>
              </a:ext>
            </a:extLst>
          </p:cNvPr>
          <p:cNvSpPr>
            <a:spLocks noGrp="1" noChangeArrowheads="1"/>
          </p:cNvSpPr>
          <p:nvPr>
            <p:ph type="sldNum" sz="quarter" idx="5"/>
          </p:nvPr>
        </p:nvSpPr>
        <p:spPr>
          <a:ln/>
        </p:spPr>
        <p:txBody>
          <a:bodyPr/>
          <a:lstStyle/>
          <a:p>
            <a:fld id="{763B46CF-F68A-49F6-BA5C-BF11D7D84E7E}" type="slidenum">
              <a:rPr lang="de-CH" altLang="de-DE"/>
              <a:pPr/>
              <a:t>27</a:t>
            </a:fld>
            <a:endParaRPr lang="de-CH" altLang="de-DE"/>
          </a:p>
        </p:txBody>
      </p:sp>
      <p:sp>
        <p:nvSpPr>
          <p:cNvPr id="523266" name="Rectangle 2">
            <a:extLst>
              <a:ext uri="{FF2B5EF4-FFF2-40B4-BE49-F238E27FC236}">
                <a16:creationId xmlns:a16="http://schemas.microsoft.com/office/drawing/2014/main" id="{25723057-8061-4CEC-8530-D538BFEF7166}"/>
              </a:ext>
            </a:extLst>
          </p:cNvPr>
          <p:cNvSpPr>
            <a:spLocks noChangeArrowheads="1" noTextEdit="1"/>
          </p:cNvSpPr>
          <p:nvPr>
            <p:ph type="sldImg"/>
          </p:nvPr>
        </p:nvSpPr>
        <p:spPr>
          <a:ln/>
        </p:spPr>
      </p:sp>
      <p:sp>
        <p:nvSpPr>
          <p:cNvPr id="523267" name="Rectangle 3">
            <a:extLst>
              <a:ext uri="{FF2B5EF4-FFF2-40B4-BE49-F238E27FC236}">
                <a16:creationId xmlns:a16="http://schemas.microsoft.com/office/drawing/2014/main" id="{06CBF93A-656F-4F78-B866-47F1475C511D}"/>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D77291-95BD-49B0-BD3F-F324B50C3666}"/>
              </a:ext>
            </a:extLst>
          </p:cNvPr>
          <p:cNvSpPr>
            <a:spLocks noGrp="1" noChangeArrowheads="1"/>
          </p:cNvSpPr>
          <p:nvPr>
            <p:ph type="sldNum" sz="quarter" idx="5"/>
          </p:nvPr>
        </p:nvSpPr>
        <p:spPr>
          <a:ln/>
        </p:spPr>
        <p:txBody>
          <a:bodyPr/>
          <a:lstStyle/>
          <a:p>
            <a:fld id="{BAA51256-DA80-4620-8D75-86114BB0C903}" type="slidenum">
              <a:rPr lang="de-CH" altLang="de-DE"/>
              <a:pPr/>
              <a:t>28</a:t>
            </a:fld>
            <a:endParaRPr lang="de-CH" altLang="de-DE"/>
          </a:p>
        </p:txBody>
      </p:sp>
      <p:sp>
        <p:nvSpPr>
          <p:cNvPr id="524290" name="Rectangle 2">
            <a:extLst>
              <a:ext uri="{FF2B5EF4-FFF2-40B4-BE49-F238E27FC236}">
                <a16:creationId xmlns:a16="http://schemas.microsoft.com/office/drawing/2014/main" id="{8D1F2B86-92E7-41E0-A2CE-55B075E3C517}"/>
              </a:ext>
            </a:extLst>
          </p:cNvPr>
          <p:cNvSpPr>
            <a:spLocks noChangeArrowheads="1" noTextEdit="1"/>
          </p:cNvSpPr>
          <p:nvPr>
            <p:ph type="sldImg"/>
          </p:nvPr>
        </p:nvSpPr>
        <p:spPr>
          <a:ln/>
        </p:spPr>
      </p:sp>
      <p:sp>
        <p:nvSpPr>
          <p:cNvPr id="524291" name="Rectangle 3">
            <a:extLst>
              <a:ext uri="{FF2B5EF4-FFF2-40B4-BE49-F238E27FC236}">
                <a16:creationId xmlns:a16="http://schemas.microsoft.com/office/drawing/2014/main" id="{8D8A9ED4-00D7-4018-B862-13715A857BFD}"/>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556791-A140-44ED-A4BA-6F5C68D95890}"/>
              </a:ext>
            </a:extLst>
          </p:cNvPr>
          <p:cNvSpPr>
            <a:spLocks noGrp="1" noChangeArrowheads="1"/>
          </p:cNvSpPr>
          <p:nvPr>
            <p:ph type="sldNum" sz="quarter" idx="5"/>
          </p:nvPr>
        </p:nvSpPr>
        <p:spPr>
          <a:ln/>
        </p:spPr>
        <p:txBody>
          <a:bodyPr/>
          <a:lstStyle/>
          <a:p>
            <a:fld id="{A62A71D9-420A-4C6F-BF39-96738F05426B}" type="slidenum">
              <a:rPr lang="de-CH" altLang="de-DE"/>
              <a:pPr/>
              <a:t>29</a:t>
            </a:fld>
            <a:endParaRPr lang="de-CH" altLang="de-DE"/>
          </a:p>
        </p:txBody>
      </p:sp>
      <p:sp>
        <p:nvSpPr>
          <p:cNvPr id="525314" name="Rectangle 2">
            <a:extLst>
              <a:ext uri="{FF2B5EF4-FFF2-40B4-BE49-F238E27FC236}">
                <a16:creationId xmlns:a16="http://schemas.microsoft.com/office/drawing/2014/main" id="{517BA6C2-FCD0-48FF-9B66-74A512666544}"/>
              </a:ext>
            </a:extLst>
          </p:cNvPr>
          <p:cNvSpPr>
            <a:spLocks noChangeArrowheads="1" noTextEdit="1"/>
          </p:cNvSpPr>
          <p:nvPr>
            <p:ph type="sldImg"/>
          </p:nvPr>
        </p:nvSpPr>
        <p:spPr>
          <a:ln/>
        </p:spPr>
      </p:sp>
      <p:sp>
        <p:nvSpPr>
          <p:cNvPr id="525315" name="Rectangle 3">
            <a:extLst>
              <a:ext uri="{FF2B5EF4-FFF2-40B4-BE49-F238E27FC236}">
                <a16:creationId xmlns:a16="http://schemas.microsoft.com/office/drawing/2014/main" id="{043461A5-4DDE-4B29-A2F0-A4963A137F32}"/>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0E1AD2-DF63-4AAE-800E-9886E3D86C3E}"/>
              </a:ext>
            </a:extLst>
          </p:cNvPr>
          <p:cNvSpPr>
            <a:spLocks noGrp="1" noChangeArrowheads="1"/>
          </p:cNvSpPr>
          <p:nvPr>
            <p:ph type="sldNum" sz="quarter" idx="5"/>
          </p:nvPr>
        </p:nvSpPr>
        <p:spPr>
          <a:ln/>
        </p:spPr>
        <p:txBody>
          <a:bodyPr/>
          <a:lstStyle/>
          <a:p>
            <a:fld id="{A1835C4B-E9EE-4BF6-9657-418B4B802E25}" type="slidenum">
              <a:rPr lang="de-CH" altLang="de-DE"/>
              <a:pPr/>
              <a:t>30</a:t>
            </a:fld>
            <a:endParaRPr lang="de-CH" altLang="de-DE"/>
          </a:p>
        </p:txBody>
      </p:sp>
      <p:sp>
        <p:nvSpPr>
          <p:cNvPr id="526338" name="Rectangle 2">
            <a:extLst>
              <a:ext uri="{FF2B5EF4-FFF2-40B4-BE49-F238E27FC236}">
                <a16:creationId xmlns:a16="http://schemas.microsoft.com/office/drawing/2014/main" id="{CAC79CA2-53B7-4EF8-AA07-1E217DC4973C}"/>
              </a:ext>
            </a:extLst>
          </p:cNvPr>
          <p:cNvSpPr>
            <a:spLocks noChangeArrowheads="1" noTextEdit="1"/>
          </p:cNvSpPr>
          <p:nvPr>
            <p:ph type="sldImg"/>
          </p:nvPr>
        </p:nvSpPr>
        <p:spPr>
          <a:ln/>
        </p:spPr>
      </p:sp>
      <p:sp>
        <p:nvSpPr>
          <p:cNvPr id="526339" name="Rectangle 3">
            <a:extLst>
              <a:ext uri="{FF2B5EF4-FFF2-40B4-BE49-F238E27FC236}">
                <a16:creationId xmlns:a16="http://schemas.microsoft.com/office/drawing/2014/main" id="{2512FB55-69AC-43CB-BA85-2D8BB1CB60F2}"/>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F73921-019F-45DD-B64F-9DE9934366A9}"/>
              </a:ext>
            </a:extLst>
          </p:cNvPr>
          <p:cNvSpPr>
            <a:spLocks noGrp="1" noChangeArrowheads="1"/>
          </p:cNvSpPr>
          <p:nvPr>
            <p:ph type="sldNum" sz="quarter" idx="5"/>
          </p:nvPr>
        </p:nvSpPr>
        <p:spPr>
          <a:ln/>
        </p:spPr>
        <p:txBody>
          <a:bodyPr/>
          <a:lstStyle/>
          <a:p>
            <a:fld id="{33766931-CACE-4DD8-853F-5BB40C9B2FB8}" type="slidenum">
              <a:rPr lang="de-CH" altLang="de-DE"/>
              <a:pPr/>
              <a:t>3</a:t>
            </a:fld>
            <a:endParaRPr lang="de-CH" altLang="de-DE"/>
          </a:p>
        </p:txBody>
      </p:sp>
      <p:sp>
        <p:nvSpPr>
          <p:cNvPr id="500738" name="Rectangle 2">
            <a:extLst>
              <a:ext uri="{FF2B5EF4-FFF2-40B4-BE49-F238E27FC236}">
                <a16:creationId xmlns:a16="http://schemas.microsoft.com/office/drawing/2014/main" id="{C5561F5B-E6F3-4569-8A23-E2801D731503}"/>
              </a:ext>
            </a:extLst>
          </p:cNvPr>
          <p:cNvSpPr>
            <a:spLocks noChangeArrowheads="1" noTextEdit="1"/>
          </p:cNvSpPr>
          <p:nvPr>
            <p:ph type="sldImg"/>
          </p:nvPr>
        </p:nvSpPr>
        <p:spPr>
          <a:ln/>
        </p:spPr>
      </p:sp>
      <p:sp>
        <p:nvSpPr>
          <p:cNvPr id="500739" name="Rectangle 3">
            <a:extLst>
              <a:ext uri="{FF2B5EF4-FFF2-40B4-BE49-F238E27FC236}">
                <a16:creationId xmlns:a16="http://schemas.microsoft.com/office/drawing/2014/main" id="{DB503CDB-6D5B-47C5-87F6-F77EB8A18B61}"/>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D537F5-E408-4C4E-B308-56C451A16719}"/>
              </a:ext>
            </a:extLst>
          </p:cNvPr>
          <p:cNvSpPr>
            <a:spLocks noGrp="1" noChangeArrowheads="1"/>
          </p:cNvSpPr>
          <p:nvPr>
            <p:ph type="sldNum" sz="quarter" idx="5"/>
          </p:nvPr>
        </p:nvSpPr>
        <p:spPr>
          <a:ln/>
        </p:spPr>
        <p:txBody>
          <a:bodyPr/>
          <a:lstStyle/>
          <a:p>
            <a:fld id="{17AB6AAC-C30E-482D-ABE6-3A3521639F68}" type="slidenum">
              <a:rPr lang="de-CH" altLang="de-DE"/>
              <a:pPr/>
              <a:t>31</a:t>
            </a:fld>
            <a:endParaRPr lang="de-CH" altLang="de-DE"/>
          </a:p>
        </p:txBody>
      </p:sp>
      <p:sp>
        <p:nvSpPr>
          <p:cNvPr id="527362" name="Rectangle 2">
            <a:extLst>
              <a:ext uri="{FF2B5EF4-FFF2-40B4-BE49-F238E27FC236}">
                <a16:creationId xmlns:a16="http://schemas.microsoft.com/office/drawing/2014/main" id="{FB6AF72D-BB4C-4B3A-99E1-4A9C64CD49A8}"/>
              </a:ext>
            </a:extLst>
          </p:cNvPr>
          <p:cNvSpPr>
            <a:spLocks noChangeArrowheads="1" noTextEdit="1"/>
          </p:cNvSpPr>
          <p:nvPr>
            <p:ph type="sldImg"/>
          </p:nvPr>
        </p:nvSpPr>
        <p:spPr>
          <a:ln/>
        </p:spPr>
      </p:sp>
      <p:sp>
        <p:nvSpPr>
          <p:cNvPr id="527363" name="Rectangle 3">
            <a:extLst>
              <a:ext uri="{FF2B5EF4-FFF2-40B4-BE49-F238E27FC236}">
                <a16:creationId xmlns:a16="http://schemas.microsoft.com/office/drawing/2014/main" id="{759FEDEE-8CC2-4E1B-9E3C-68E6DAC974C5}"/>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E791CA-59C8-4907-9A00-21BC0D2290A3}"/>
              </a:ext>
            </a:extLst>
          </p:cNvPr>
          <p:cNvSpPr>
            <a:spLocks noGrp="1" noChangeArrowheads="1"/>
          </p:cNvSpPr>
          <p:nvPr>
            <p:ph type="sldNum" sz="quarter" idx="5"/>
          </p:nvPr>
        </p:nvSpPr>
        <p:spPr>
          <a:ln/>
        </p:spPr>
        <p:txBody>
          <a:bodyPr/>
          <a:lstStyle/>
          <a:p>
            <a:fld id="{8C7C11CD-85DF-4E59-8FF1-1A5BD242179A}" type="slidenum">
              <a:rPr lang="de-CH" altLang="de-DE"/>
              <a:pPr/>
              <a:t>32</a:t>
            </a:fld>
            <a:endParaRPr lang="de-CH" altLang="de-DE"/>
          </a:p>
        </p:txBody>
      </p:sp>
      <p:sp>
        <p:nvSpPr>
          <p:cNvPr id="528386" name="Rectangle 2">
            <a:extLst>
              <a:ext uri="{FF2B5EF4-FFF2-40B4-BE49-F238E27FC236}">
                <a16:creationId xmlns:a16="http://schemas.microsoft.com/office/drawing/2014/main" id="{DB8E07AE-839D-4485-A802-1CC8B44410D0}"/>
              </a:ext>
            </a:extLst>
          </p:cNvPr>
          <p:cNvSpPr>
            <a:spLocks noChangeArrowheads="1" noTextEdit="1"/>
          </p:cNvSpPr>
          <p:nvPr>
            <p:ph type="sldImg"/>
          </p:nvPr>
        </p:nvSpPr>
        <p:spPr>
          <a:ln/>
        </p:spPr>
      </p:sp>
      <p:sp>
        <p:nvSpPr>
          <p:cNvPr id="528387" name="Rectangle 3">
            <a:extLst>
              <a:ext uri="{FF2B5EF4-FFF2-40B4-BE49-F238E27FC236}">
                <a16:creationId xmlns:a16="http://schemas.microsoft.com/office/drawing/2014/main" id="{8954BC5D-6EF1-4461-88E5-16584E654C7D}"/>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12B917-E291-47C0-BED3-A57C46221A27}"/>
              </a:ext>
            </a:extLst>
          </p:cNvPr>
          <p:cNvSpPr>
            <a:spLocks noGrp="1" noChangeArrowheads="1"/>
          </p:cNvSpPr>
          <p:nvPr>
            <p:ph type="sldNum" sz="quarter" idx="5"/>
          </p:nvPr>
        </p:nvSpPr>
        <p:spPr>
          <a:ln/>
        </p:spPr>
        <p:txBody>
          <a:bodyPr/>
          <a:lstStyle/>
          <a:p>
            <a:fld id="{55D4AB4C-3841-4F46-A713-E05C98277084}" type="slidenum">
              <a:rPr lang="de-CH" altLang="de-DE"/>
              <a:pPr/>
              <a:t>33</a:t>
            </a:fld>
            <a:endParaRPr lang="de-CH" altLang="de-DE"/>
          </a:p>
        </p:txBody>
      </p:sp>
      <p:sp>
        <p:nvSpPr>
          <p:cNvPr id="529410" name="Rectangle 2">
            <a:extLst>
              <a:ext uri="{FF2B5EF4-FFF2-40B4-BE49-F238E27FC236}">
                <a16:creationId xmlns:a16="http://schemas.microsoft.com/office/drawing/2014/main" id="{73972B05-A43F-4FF7-B369-606E7AF76F9C}"/>
              </a:ext>
            </a:extLst>
          </p:cNvPr>
          <p:cNvSpPr>
            <a:spLocks noChangeArrowheads="1" noTextEdit="1"/>
          </p:cNvSpPr>
          <p:nvPr>
            <p:ph type="sldImg"/>
          </p:nvPr>
        </p:nvSpPr>
        <p:spPr>
          <a:ln/>
        </p:spPr>
      </p:sp>
      <p:sp>
        <p:nvSpPr>
          <p:cNvPr id="529411" name="Rectangle 3">
            <a:extLst>
              <a:ext uri="{FF2B5EF4-FFF2-40B4-BE49-F238E27FC236}">
                <a16:creationId xmlns:a16="http://schemas.microsoft.com/office/drawing/2014/main" id="{87A5C3AD-825E-4F9A-991B-EF07D0EC947B}"/>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FFA453-86C7-4FBC-972B-39791245AC0D}"/>
              </a:ext>
            </a:extLst>
          </p:cNvPr>
          <p:cNvSpPr>
            <a:spLocks noGrp="1" noChangeArrowheads="1"/>
          </p:cNvSpPr>
          <p:nvPr>
            <p:ph type="sldNum" sz="quarter" idx="5"/>
          </p:nvPr>
        </p:nvSpPr>
        <p:spPr>
          <a:ln/>
        </p:spPr>
        <p:txBody>
          <a:bodyPr/>
          <a:lstStyle/>
          <a:p>
            <a:fld id="{4370AC92-A96A-4C86-B3D5-6A104CF33C5E}" type="slidenum">
              <a:rPr lang="de-CH" altLang="de-DE"/>
              <a:pPr/>
              <a:t>34</a:t>
            </a:fld>
            <a:endParaRPr lang="de-CH" altLang="de-DE"/>
          </a:p>
        </p:txBody>
      </p:sp>
      <p:sp>
        <p:nvSpPr>
          <p:cNvPr id="551938" name="Rectangle 2">
            <a:extLst>
              <a:ext uri="{FF2B5EF4-FFF2-40B4-BE49-F238E27FC236}">
                <a16:creationId xmlns:a16="http://schemas.microsoft.com/office/drawing/2014/main" id="{DF89EA19-2234-44C5-BAD8-5157519FCCF0}"/>
              </a:ext>
            </a:extLst>
          </p:cNvPr>
          <p:cNvSpPr>
            <a:spLocks noChangeArrowheads="1" noTextEdit="1"/>
          </p:cNvSpPr>
          <p:nvPr>
            <p:ph type="sldImg"/>
          </p:nvPr>
        </p:nvSpPr>
        <p:spPr>
          <a:ln/>
        </p:spPr>
      </p:sp>
      <p:sp>
        <p:nvSpPr>
          <p:cNvPr id="551939" name="Rectangle 3">
            <a:extLst>
              <a:ext uri="{FF2B5EF4-FFF2-40B4-BE49-F238E27FC236}">
                <a16:creationId xmlns:a16="http://schemas.microsoft.com/office/drawing/2014/main" id="{806E1D0C-06AE-4CA5-ABA3-55D6FB82DEB0}"/>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CCA5F4-0192-44AE-8178-E135106365D2}"/>
              </a:ext>
            </a:extLst>
          </p:cNvPr>
          <p:cNvSpPr>
            <a:spLocks noGrp="1" noChangeArrowheads="1"/>
          </p:cNvSpPr>
          <p:nvPr>
            <p:ph type="sldNum" sz="quarter" idx="5"/>
          </p:nvPr>
        </p:nvSpPr>
        <p:spPr>
          <a:ln/>
        </p:spPr>
        <p:txBody>
          <a:bodyPr/>
          <a:lstStyle/>
          <a:p>
            <a:fld id="{B360DA29-DC89-4302-830C-9031E27F4E13}" type="slidenum">
              <a:rPr lang="de-CH" altLang="de-DE"/>
              <a:pPr/>
              <a:t>35</a:t>
            </a:fld>
            <a:endParaRPr lang="de-CH" altLang="de-DE"/>
          </a:p>
        </p:txBody>
      </p:sp>
      <p:sp>
        <p:nvSpPr>
          <p:cNvPr id="553986" name="Rectangle 2">
            <a:extLst>
              <a:ext uri="{FF2B5EF4-FFF2-40B4-BE49-F238E27FC236}">
                <a16:creationId xmlns:a16="http://schemas.microsoft.com/office/drawing/2014/main" id="{E18D7B9C-FD3E-4AC7-AEE0-FA304C0E90BD}"/>
              </a:ext>
            </a:extLst>
          </p:cNvPr>
          <p:cNvSpPr>
            <a:spLocks noChangeArrowheads="1" noTextEdit="1"/>
          </p:cNvSpPr>
          <p:nvPr>
            <p:ph type="sldImg"/>
          </p:nvPr>
        </p:nvSpPr>
        <p:spPr>
          <a:ln/>
        </p:spPr>
      </p:sp>
      <p:sp>
        <p:nvSpPr>
          <p:cNvPr id="553987" name="Rectangle 3">
            <a:extLst>
              <a:ext uri="{FF2B5EF4-FFF2-40B4-BE49-F238E27FC236}">
                <a16:creationId xmlns:a16="http://schemas.microsoft.com/office/drawing/2014/main" id="{CCCEC4D3-ED61-4356-B5F3-8BC96DE332C8}"/>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95DB437-7E82-4CBC-B576-DF61CAACDE99}"/>
              </a:ext>
            </a:extLst>
          </p:cNvPr>
          <p:cNvSpPr>
            <a:spLocks noGrp="1" noChangeArrowheads="1"/>
          </p:cNvSpPr>
          <p:nvPr>
            <p:ph type="sldNum" sz="quarter" idx="5"/>
          </p:nvPr>
        </p:nvSpPr>
        <p:spPr>
          <a:ln/>
        </p:spPr>
        <p:txBody>
          <a:bodyPr/>
          <a:lstStyle/>
          <a:p>
            <a:fld id="{3D470583-83E5-4948-A9D9-4CD8F590CDCE}" type="slidenum">
              <a:rPr lang="de-CH" altLang="de-DE"/>
              <a:pPr/>
              <a:t>36</a:t>
            </a:fld>
            <a:endParaRPr lang="de-CH" altLang="de-DE"/>
          </a:p>
        </p:txBody>
      </p:sp>
      <p:sp>
        <p:nvSpPr>
          <p:cNvPr id="602114" name="Rectangle 2">
            <a:extLst>
              <a:ext uri="{FF2B5EF4-FFF2-40B4-BE49-F238E27FC236}">
                <a16:creationId xmlns:a16="http://schemas.microsoft.com/office/drawing/2014/main" id="{19D8144C-AFEE-48A9-93B8-71AE1830EB71}"/>
              </a:ext>
            </a:extLst>
          </p:cNvPr>
          <p:cNvSpPr>
            <a:spLocks noChangeArrowheads="1" noTextEdit="1"/>
          </p:cNvSpPr>
          <p:nvPr>
            <p:ph type="sldImg"/>
          </p:nvPr>
        </p:nvSpPr>
        <p:spPr>
          <a:ln/>
        </p:spPr>
      </p:sp>
      <p:sp>
        <p:nvSpPr>
          <p:cNvPr id="602115" name="Rectangle 3">
            <a:extLst>
              <a:ext uri="{FF2B5EF4-FFF2-40B4-BE49-F238E27FC236}">
                <a16:creationId xmlns:a16="http://schemas.microsoft.com/office/drawing/2014/main" id="{88A2500B-A630-4167-84E7-ED93DCED85C3}"/>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AE942C-8F4F-4A9B-8B43-2B9A05A720C7}"/>
              </a:ext>
            </a:extLst>
          </p:cNvPr>
          <p:cNvSpPr>
            <a:spLocks noGrp="1" noChangeArrowheads="1"/>
          </p:cNvSpPr>
          <p:nvPr>
            <p:ph type="sldNum" sz="quarter" idx="5"/>
          </p:nvPr>
        </p:nvSpPr>
        <p:spPr>
          <a:ln/>
        </p:spPr>
        <p:txBody>
          <a:bodyPr/>
          <a:lstStyle/>
          <a:p>
            <a:fld id="{34EAF2E9-739A-406D-9785-135DC0BE58D3}" type="slidenum">
              <a:rPr lang="de-CH" altLang="de-DE"/>
              <a:pPr/>
              <a:t>37</a:t>
            </a:fld>
            <a:endParaRPr lang="de-CH" altLang="de-DE"/>
          </a:p>
        </p:txBody>
      </p:sp>
      <p:sp>
        <p:nvSpPr>
          <p:cNvPr id="557058" name="Rectangle 2">
            <a:extLst>
              <a:ext uri="{FF2B5EF4-FFF2-40B4-BE49-F238E27FC236}">
                <a16:creationId xmlns:a16="http://schemas.microsoft.com/office/drawing/2014/main" id="{E1B80F29-A03C-44EC-931D-197E9DC9A167}"/>
              </a:ext>
            </a:extLst>
          </p:cNvPr>
          <p:cNvSpPr>
            <a:spLocks noChangeArrowheads="1" noTextEdit="1"/>
          </p:cNvSpPr>
          <p:nvPr>
            <p:ph type="sldImg"/>
          </p:nvPr>
        </p:nvSpPr>
        <p:spPr>
          <a:ln/>
        </p:spPr>
      </p:sp>
      <p:sp>
        <p:nvSpPr>
          <p:cNvPr id="557059" name="Rectangle 3">
            <a:extLst>
              <a:ext uri="{FF2B5EF4-FFF2-40B4-BE49-F238E27FC236}">
                <a16:creationId xmlns:a16="http://schemas.microsoft.com/office/drawing/2014/main" id="{B7961AD9-D3F6-4B6E-87C1-76678B441F8D}"/>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B05EC5-50DD-42C3-B89A-5AC14FA57B9B}"/>
              </a:ext>
            </a:extLst>
          </p:cNvPr>
          <p:cNvSpPr>
            <a:spLocks noGrp="1" noChangeArrowheads="1"/>
          </p:cNvSpPr>
          <p:nvPr>
            <p:ph type="sldNum" sz="quarter" idx="5"/>
          </p:nvPr>
        </p:nvSpPr>
        <p:spPr>
          <a:ln/>
        </p:spPr>
        <p:txBody>
          <a:bodyPr/>
          <a:lstStyle/>
          <a:p>
            <a:fld id="{EC140509-2296-4D93-8842-E66FD909D947}" type="slidenum">
              <a:rPr lang="de-CH" altLang="de-DE"/>
              <a:pPr/>
              <a:t>38</a:t>
            </a:fld>
            <a:endParaRPr lang="de-CH" altLang="de-DE"/>
          </a:p>
        </p:txBody>
      </p:sp>
      <p:sp>
        <p:nvSpPr>
          <p:cNvPr id="559106" name="Rectangle 2">
            <a:extLst>
              <a:ext uri="{FF2B5EF4-FFF2-40B4-BE49-F238E27FC236}">
                <a16:creationId xmlns:a16="http://schemas.microsoft.com/office/drawing/2014/main" id="{D9378B2E-49AD-40C7-BDCD-D891A5F37EFA}"/>
              </a:ext>
            </a:extLst>
          </p:cNvPr>
          <p:cNvSpPr>
            <a:spLocks noChangeArrowheads="1" noTextEdit="1"/>
          </p:cNvSpPr>
          <p:nvPr>
            <p:ph type="sldImg"/>
          </p:nvPr>
        </p:nvSpPr>
        <p:spPr>
          <a:ln/>
        </p:spPr>
      </p:sp>
      <p:sp>
        <p:nvSpPr>
          <p:cNvPr id="559107" name="Rectangle 3">
            <a:extLst>
              <a:ext uri="{FF2B5EF4-FFF2-40B4-BE49-F238E27FC236}">
                <a16:creationId xmlns:a16="http://schemas.microsoft.com/office/drawing/2014/main" id="{37779464-7C53-48DF-8AB2-8A3EB628C6BF}"/>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4D12D7-9CA8-4771-9716-1B5B852278DC}"/>
              </a:ext>
            </a:extLst>
          </p:cNvPr>
          <p:cNvSpPr>
            <a:spLocks noGrp="1" noChangeArrowheads="1"/>
          </p:cNvSpPr>
          <p:nvPr>
            <p:ph type="sldNum" sz="quarter" idx="5"/>
          </p:nvPr>
        </p:nvSpPr>
        <p:spPr>
          <a:ln/>
        </p:spPr>
        <p:txBody>
          <a:bodyPr/>
          <a:lstStyle/>
          <a:p>
            <a:fld id="{E84A65FC-DCA8-4195-AB5D-A3E119A1BD90}" type="slidenum">
              <a:rPr lang="de-CH" altLang="de-DE"/>
              <a:pPr/>
              <a:t>39</a:t>
            </a:fld>
            <a:endParaRPr lang="de-CH" altLang="de-DE"/>
          </a:p>
        </p:txBody>
      </p:sp>
      <p:sp>
        <p:nvSpPr>
          <p:cNvPr id="561154" name="Rectangle 2">
            <a:extLst>
              <a:ext uri="{FF2B5EF4-FFF2-40B4-BE49-F238E27FC236}">
                <a16:creationId xmlns:a16="http://schemas.microsoft.com/office/drawing/2014/main" id="{72566AFC-ED9C-460C-A18C-D7AA028505B7}"/>
              </a:ext>
            </a:extLst>
          </p:cNvPr>
          <p:cNvSpPr>
            <a:spLocks noChangeArrowheads="1" noTextEdit="1"/>
          </p:cNvSpPr>
          <p:nvPr>
            <p:ph type="sldImg"/>
          </p:nvPr>
        </p:nvSpPr>
        <p:spPr>
          <a:ln/>
        </p:spPr>
      </p:sp>
      <p:sp>
        <p:nvSpPr>
          <p:cNvPr id="561155" name="Rectangle 3">
            <a:extLst>
              <a:ext uri="{FF2B5EF4-FFF2-40B4-BE49-F238E27FC236}">
                <a16:creationId xmlns:a16="http://schemas.microsoft.com/office/drawing/2014/main" id="{C13DA2D3-5F51-4F86-B382-E8EBC71F9D05}"/>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2E1B43-7708-4F3B-BBFE-4924FCFDAE38}"/>
              </a:ext>
            </a:extLst>
          </p:cNvPr>
          <p:cNvSpPr>
            <a:spLocks noGrp="1" noChangeArrowheads="1"/>
          </p:cNvSpPr>
          <p:nvPr>
            <p:ph type="sldNum" sz="quarter" idx="5"/>
          </p:nvPr>
        </p:nvSpPr>
        <p:spPr>
          <a:ln/>
        </p:spPr>
        <p:txBody>
          <a:bodyPr/>
          <a:lstStyle/>
          <a:p>
            <a:fld id="{FB3C346B-596B-4042-B993-250B43F58FDD}" type="slidenum">
              <a:rPr lang="de-CH" altLang="de-DE"/>
              <a:pPr/>
              <a:t>40</a:t>
            </a:fld>
            <a:endParaRPr lang="de-CH" altLang="de-DE"/>
          </a:p>
        </p:txBody>
      </p:sp>
      <p:sp>
        <p:nvSpPr>
          <p:cNvPr id="563202" name="Rectangle 2">
            <a:extLst>
              <a:ext uri="{FF2B5EF4-FFF2-40B4-BE49-F238E27FC236}">
                <a16:creationId xmlns:a16="http://schemas.microsoft.com/office/drawing/2014/main" id="{C0C25B90-DC22-4DB6-BE59-AD0B0DD08A38}"/>
              </a:ext>
            </a:extLst>
          </p:cNvPr>
          <p:cNvSpPr>
            <a:spLocks noChangeArrowheads="1" noTextEdit="1"/>
          </p:cNvSpPr>
          <p:nvPr>
            <p:ph type="sldImg"/>
          </p:nvPr>
        </p:nvSpPr>
        <p:spPr>
          <a:ln/>
        </p:spPr>
      </p:sp>
      <p:sp>
        <p:nvSpPr>
          <p:cNvPr id="563203" name="Rectangle 3">
            <a:extLst>
              <a:ext uri="{FF2B5EF4-FFF2-40B4-BE49-F238E27FC236}">
                <a16:creationId xmlns:a16="http://schemas.microsoft.com/office/drawing/2014/main" id="{6CCD6AF4-D582-45D3-AA3D-AF21F30EBB6A}"/>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93F56D-2662-4BA9-9E51-7B11FC89DFAC}"/>
              </a:ext>
            </a:extLst>
          </p:cNvPr>
          <p:cNvSpPr>
            <a:spLocks noGrp="1" noChangeArrowheads="1"/>
          </p:cNvSpPr>
          <p:nvPr>
            <p:ph type="sldNum" sz="quarter" idx="5"/>
          </p:nvPr>
        </p:nvSpPr>
        <p:spPr>
          <a:ln/>
        </p:spPr>
        <p:txBody>
          <a:bodyPr/>
          <a:lstStyle/>
          <a:p>
            <a:fld id="{9B27977E-C9C9-426A-901E-349724AAF3D1}" type="slidenum">
              <a:rPr lang="de-CH" altLang="de-DE"/>
              <a:pPr/>
              <a:t>4</a:t>
            </a:fld>
            <a:endParaRPr lang="de-CH" altLang="de-DE"/>
          </a:p>
        </p:txBody>
      </p:sp>
      <p:sp>
        <p:nvSpPr>
          <p:cNvPr id="501762" name="Rectangle 2">
            <a:extLst>
              <a:ext uri="{FF2B5EF4-FFF2-40B4-BE49-F238E27FC236}">
                <a16:creationId xmlns:a16="http://schemas.microsoft.com/office/drawing/2014/main" id="{A6D5B0F9-ADFE-4E6E-9C45-017B6F7CC1C2}"/>
              </a:ext>
            </a:extLst>
          </p:cNvPr>
          <p:cNvSpPr>
            <a:spLocks noChangeArrowheads="1" noTextEdit="1"/>
          </p:cNvSpPr>
          <p:nvPr>
            <p:ph type="sldImg"/>
          </p:nvPr>
        </p:nvSpPr>
        <p:spPr>
          <a:ln/>
        </p:spPr>
      </p:sp>
      <p:sp>
        <p:nvSpPr>
          <p:cNvPr id="501763" name="Rectangle 3">
            <a:extLst>
              <a:ext uri="{FF2B5EF4-FFF2-40B4-BE49-F238E27FC236}">
                <a16:creationId xmlns:a16="http://schemas.microsoft.com/office/drawing/2014/main" id="{52F5C35D-382C-4B2D-9894-DCE81CB7ADF0}"/>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8418B0-63C6-4C16-8F4E-9EF5513AF0E2}"/>
              </a:ext>
            </a:extLst>
          </p:cNvPr>
          <p:cNvSpPr>
            <a:spLocks noGrp="1" noChangeArrowheads="1"/>
          </p:cNvSpPr>
          <p:nvPr>
            <p:ph type="sldNum" sz="quarter" idx="5"/>
          </p:nvPr>
        </p:nvSpPr>
        <p:spPr>
          <a:ln/>
        </p:spPr>
        <p:txBody>
          <a:bodyPr/>
          <a:lstStyle/>
          <a:p>
            <a:fld id="{1170E71E-5051-4F40-916B-E9F93330C8C2}" type="slidenum">
              <a:rPr lang="de-CH" altLang="de-DE"/>
              <a:pPr/>
              <a:t>41</a:t>
            </a:fld>
            <a:endParaRPr lang="de-CH" altLang="de-DE"/>
          </a:p>
        </p:txBody>
      </p:sp>
      <p:sp>
        <p:nvSpPr>
          <p:cNvPr id="565250" name="Rectangle 2">
            <a:extLst>
              <a:ext uri="{FF2B5EF4-FFF2-40B4-BE49-F238E27FC236}">
                <a16:creationId xmlns:a16="http://schemas.microsoft.com/office/drawing/2014/main" id="{82FB2B6A-E9CF-4E9B-95B4-7319E9AEAECF}"/>
              </a:ext>
            </a:extLst>
          </p:cNvPr>
          <p:cNvSpPr>
            <a:spLocks noChangeArrowheads="1" noTextEdit="1"/>
          </p:cNvSpPr>
          <p:nvPr>
            <p:ph type="sldImg"/>
          </p:nvPr>
        </p:nvSpPr>
        <p:spPr>
          <a:ln/>
        </p:spPr>
      </p:sp>
      <p:sp>
        <p:nvSpPr>
          <p:cNvPr id="565251" name="Rectangle 3">
            <a:extLst>
              <a:ext uri="{FF2B5EF4-FFF2-40B4-BE49-F238E27FC236}">
                <a16:creationId xmlns:a16="http://schemas.microsoft.com/office/drawing/2014/main" id="{DC74DE25-F25A-4BE8-BED5-6DD8ABB88F84}"/>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A46B3E-0E98-4FBC-9DD0-F0B4716A2FB4}"/>
              </a:ext>
            </a:extLst>
          </p:cNvPr>
          <p:cNvSpPr>
            <a:spLocks noGrp="1" noChangeArrowheads="1"/>
          </p:cNvSpPr>
          <p:nvPr>
            <p:ph type="sldNum" sz="quarter" idx="5"/>
          </p:nvPr>
        </p:nvSpPr>
        <p:spPr>
          <a:ln/>
        </p:spPr>
        <p:txBody>
          <a:bodyPr/>
          <a:lstStyle/>
          <a:p>
            <a:fld id="{F7F3EE5E-33EA-47D4-B6EE-3903AAD53E8C}" type="slidenum">
              <a:rPr lang="de-CH" altLang="de-DE"/>
              <a:pPr/>
              <a:t>42</a:t>
            </a:fld>
            <a:endParaRPr lang="de-CH" altLang="de-DE"/>
          </a:p>
        </p:txBody>
      </p:sp>
      <p:sp>
        <p:nvSpPr>
          <p:cNvPr id="567298" name="Rectangle 2">
            <a:extLst>
              <a:ext uri="{FF2B5EF4-FFF2-40B4-BE49-F238E27FC236}">
                <a16:creationId xmlns:a16="http://schemas.microsoft.com/office/drawing/2014/main" id="{A36BC4EE-42C6-46EB-8862-CC494C71E862}"/>
              </a:ext>
            </a:extLst>
          </p:cNvPr>
          <p:cNvSpPr>
            <a:spLocks noChangeArrowheads="1" noTextEdit="1"/>
          </p:cNvSpPr>
          <p:nvPr>
            <p:ph type="sldImg"/>
          </p:nvPr>
        </p:nvSpPr>
        <p:spPr>
          <a:ln/>
        </p:spPr>
      </p:sp>
      <p:sp>
        <p:nvSpPr>
          <p:cNvPr id="567299" name="Rectangle 3">
            <a:extLst>
              <a:ext uri="{FF2B5EF4-FFF2-40B4-BE49-F238E27FC236}">
                <a16:creationId xmlns:a16="http://schemas.microsoft.com/office/drawing/2014/main" id="{07D8F55C-3CC5-4800-B24B-BE4E27EEB6CC}"/>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819916C-E240-45E0-8163-0906BA6774B5}"/>
              </a:ext>
            </a:extLst>
          </p:cNvPr>
          <p:cNvSpPr>
            <a:spLocks noGrp="1" noChangeArrowheads="1"/>
          </p:cNvSpPr>
          <p:nvPr>
            <p:ph type="sldNum" sz="quarter" idx="5"/>
          </p:nvPr>
        </p:nvSpPr>
        <p:spPr>
          <a:ln/>
        </p:spPr>
        <p:txBody>
          <a:bodyPr/>
          <a:lstStyle/>
          <a:p>
            <a:fld id="{DFDEBB50-B11A-4BFF-9538-D6A2E0F5B49F}" type="slidenum">
              <a:rPr lang="de-CH" altLang="de-DE"/>
              <a:pPr/>
              <a:t>43</a:t>
            </a:fld>
            <a:endParaRPr lang="de-CH" altLang="de-DE"/>
          </a:p>
        </p:txBody>
      </p:sp>
      <p:sp>
        <p:nvSpPr>
          <p:cNvPr id="569346" name="Rectangle 2">
            <a:extLst>
              <a:ext uri="{FF2B5EF4-FFF2-40B4-BE49-F238E27FC236}">
                <a16:creationId xmlns:a16="http://schemas.microsoft.com/office/drawing/2014/main" id="{F3C9A3D2-10F6-4DC2-91E6-14DE70B05D1F}"/>
              </a:ext>
            </a:extLst>
          </p:cNvPr>
          <p:cNvSpPr>
            <a:spLocks noChangeArrowheads="1" noTextEdit="1"/>
          </p:cNvSpPr>
          <p:nvPr>
            <p:ph type="sldImg"/>
          </p:nvPr>
        </p:nvSpPr>
        <p:spPr>
          <a:ln/>
        </p:spPr>
      </p:sp>
      <p:sp>
        <p:nvSpPr>
          <p:cNvPr id="569347" name="Rectangle 3">
            <a:extLst>
              <a:ext uri="{FF2B5EF4-FFF2-40B4-BE49-F238E27FC236}">
                <a16:creationId xmlns:a16="http://schemas.microsoft.com/office/drawing/2014/main" id="{47091166-E93D-426D-B766-ACFF606E8E57}"/>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EA9823-E13B-4FF2-9EC5-33D4B67924D5}"/>
              </a:ext>
            </a:extLst>
          </p:cNvPr>
          <p:cNvSpPr>
            <a:spLocks noGrp="1" noChangeArrowheads="1"/>
          </p:cNvSpPr>
          <p:nvPr>
            <p:ph type="sldNum" sz="quarter" idx="5"/>
          </p:nvPr>
        </p:nvSpPr>
        <p:spPr>
          <a:ln/>
        </p:spPr>
        <p:txBody>
          <a:bodyPr/>
          <a:lstStyle/>
          <a:p>
            <a:fld id="{634A8662-787E-405B-87C2-E09FA982BF60}" type="slidenum">
              <a:rPr lang="de-CH" altLang="de-DE"/>
              <a:pPr/>
              <a:t>44</a:t>
            </a:fld>
            <a:endParaRPr lang="de-CH" altLang="de-DE"/>
          </a:p>
        </p:txBody>
      </p:sp>
      <p:sp>
        <p:nvSpPr>
          <p:cNvPr id="571394" name="Rectangle 2">
            <a:extLst>
              <a:ext uri="{FF2B5EF4-FFF2-40B4-BE49-F238E27FC236}">
                <a16:creationId xmlns:a16="http://schemas.microsoft.com/office/drawing/2014/main" id="{7913E523-E00F-42DA-BD43-B88AB3951561}"/>
              </a:ext>
            </a:extLst>
          </p:cNvPr>
          <p:cNvSpPr>
            <a:spLocks noChangeArrowheads="1" noTextEdit="1"/>
          </p:cNvSpPr>
          <p:nvPr>
            <p:ph type="sldImg"/>
          </p:nvPr>
        </p:nvSpPr>
        <p:spPr>
          <a:ln/>
        </p:spPr>
      </p:sp>
      <p:sp>
        <p:nvSpPr>
          <p:cNvPr id="571395" name="Rectangle 3">
            <a:extLst>
              <a:ext uri="{FF2B5EF4-FFF2-40B4-BE49-F238E27FC236}">
                <a16:creationId xmlns:a16="http://schemas.microsoft.com/office/drawing/2014/main" id="{4EED6244-FC2D-4E82-96BA-88D85753D887}"/>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FE459C-22BF-467F-B415-B6CEA3AF81DE}"/>
              </a:ext>
            </a:extLst>
          </p:cNvPr>
          <p:cNvSpPr>
            <a:spLocks noGrp="1" noChangeArrowheads="1"/>
          </p:cNvSpPr>
          <p:nvPr>
            <p:ph type="sldNum" sz="quarter" idx="5"/>
          </p:nvPr>
        </p:nvSpPr>
        <p:spPr>
          <a:ln/>
        </p:spPr>
        <p:txBody>
          <a:bodyPr/>
          <a:lstStyle/>
          <a:p>
            <a:fld id="{67A65FC9-EAC6-43E5-8419-CFE765A77E69}" type="slidenum">
              <a:rPr lang="de-CH" altLang="de-DE"/>
              <a:pPr/>
              <a:t>45</a:t>
            </a:fld>
            <a:endParaRPr lang="de-CH" altLang="de-DE"/>
          </a:p>
        </p:txBody>
      </p:sp>
      <p:sp>
        <p:nvSpPr>
          <p:cNvPr id="573442" name="Rectangle 2">
            <a:extLst>
              <a:ext uri="{FF2B5EF4-FFF2-40B4-BE49-F238E27FC236}">
                <a16:creationId xmlns:a16="http://schemas.microsoft.com/office/drawing/2014/main" id="{BE8F30AF-FFE8-45C3-B1EE-10E8CEECCD3D}"/>
              </a:ext>
            </a:extLst>
          </p:cNvPr>
          <p:cNvSpPr>
            <a:spLocks noChangeArrowheads="1" noTextEdit="1"/>
          </p:cNvSpPr>
          <p:nvPr>
            <p:ph type="sldImg"/>
          </p:nvPr>
        </p:nvSpPr>
        <p:spPr>
          <a:ln/>
        </p:spPr>
      </p:sp>
      <p:sp>
        <p:nvSpPr>
          <p:cNvPr id="573443" name="Rectangle 3">
            <a:extLst>
              <a:ext uri="{FF2B5EF4-FFF2-40B4-BE49-F238E27FC236}">
                <a16:creationId xmlns:a16="http://schemas.microsoft.com/office/drawing/2014/main" id="{1AB9C41E-001F-451C-AF32-E9452E45A083}"/>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BAD8B0-0820-4D18-AC1B-C65333DF922A}"/>
              </a:ext>
            </a:extLst>
          </p:cNvPr>
          <p:cNvSpPr>
            <a:spLocks noGrp="1" noChangeArrowheads="1"/>
          </p:cNvSpPr>
          <p:nvPr>
            <p:ph type="sldNum" sz="quarter" idx="5"/>
          </p:nvPr>
        </p:nvSpPr>
        <p:spPr>
          <a:ln/>
        </p:spPr>
        <p:txBody>
          <a:bodyPr/>
          <a:lstStyle/>
          <a:p>
            <a:fld id="{BB3F4000-CE5E-49FD-9B45-7B6E2C59680E}" type="slidenum">
              <a:rPr lang="de-CH" altLang="de-DE"/>
              <a:pPr/>
              <a:t>46</a:t>
            </a:fld>
            <a:endParaRPr lang="de-CH" altLang="de-DE"/>
          </a:p>
        </p:txBody>
      </p:sp>
      <p:sp>
        <p:nvSpPr>
          <p:cNvPr id="575490" name="Rectangle 2">
            <a:extLst>
              <a:ext uri="{FF2B5EF4-FFF2-40B4-BE49-F238E27FC236}">
                <a16:creationId xmlns:a16="http://schemas.microsoft.com/office/drawing/2014/main" id="{CE40DC90-4480-420C-B04E-0199DE553BA1}"/>
              </a:ext>
            </a:extLst>
          </p:cNvPr>
          <p:cNvSpPr>
            <a:spLocks noChangeArrowheads="1" noTextEdit="1"/>
          </p:cNvSpPr>
          <p:nvPr>
            <p:ph type="sldImg"/>
          </p:nvPr>
        </p:nvSpPr>
        <p:spPr>
          <a:ln/>
        </p:spPr>
      </p:sp>
      <p:sp>
        <p:nvSpPr>
          <p:cNvPr id="575491" name="Rectangle 3">
            <a:extLst>
              <a:ext uri="{FF2B5EF4-FFF2-40B4-BE49-F238E27FC236}">
                <a16:creationId xmlns:a16="http://schemas.microsoft.com/office/drawing/2014/main" id="{C7849A1C-0701-4A89-ABCE-269E7DEA9D71}"/>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24AFA0-A3DC-45A6-9015-687CE708E6D2}"/>
              </a:ext>
            </a:extLst>
          </p:cNvPr>
          <p:cNvSpPr>
            <a:spLocks noGrp="1" noChangeArrowheads="1"/>
          </p:cNvSpPr>
          <p:nvPr>
            <p:ph type="sldNum" sz="quarter" idx="5"/>
          </p:nvPr>
        </p:nvSpPr>
        <p:spPr>
          <a:ln/>
        </p:spPr>
        <p:txBody>
          <a:bodyPr/>
          <a:lstStyle/>
          <a:p>
            <a:fld id="{A94BA75A-320E-4035-B817-575332F120C7}" type="slidenum">
              <a:rPr lang="de-CH" altLang="de-DE"/>
              <a:pPr/>
              <a:t>47</a:t>
            </a:fld>
            <a:endParaRPr lang="de-CH" altLang="de-DE"/>
          </a:p>
        </p:txBody>
      </p:sp>
      <p:sp>
        <p:nvSpPr>
          <p:cNvPr id="577538" name="Rectangle 2">
            <a:extLst>
              <a:ext uri="{FF2B5EF4-FFF2-40B4-BE49-F238E27FC236}">
                <a16:creationId xmlns:a16="http://schemas.microsoft.com/office/drawing/2014/main" id="{FD42196B-8B7C-4F1A-A594-855E6399D64C}"/>
              </a:ext>
            </a:extLst>
          </p:cNvPr>
          <p:cNvSpPr>
            <a:spLocks noChangeArrowheads="1" noTextEdit="1"/>
          </p:cNvSpPr>
          <p:nvPr>
            <p:ph type="sldImg"/>
          </p:nvPr>
        </p:nvSpPr>
        <p:spPr>
          <a:ln/>
        </p:spPr>
      </p:sp>
      <p:sp>
        <p:nvSpPr>
          <p:cNvPr id="577539" name="Rectangle 3">
            <a:extLst>
              <a:ext uri="{FF2B5EF4-FFF2-40B4-BE49-F238E27FC236}">
                <a16:creationId xmlns:a16="http://schemas.microsoft.com/office/drawing/2014/main" id="{977072DA-8B19-4D5A-A6C4-24272E5DBF50}"/>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406893-7D57-4A7C-B2D7-53BB1F5C3F69}"/>
              </a:ext>
            </a:extLst>
          </p:cNvPr>
          <p:cNvSpPr>
            <a:spLocks noGrp="1" noChangeArrowheads="1"/>
          </p:cNvSpPr>
          <p:nvPr>
            <p:ph type="sldNum" sz="quarter" idx="5"/>
          </p:nvPr>
        </p:nvSpPr>
        <p:spPr>
          <a:ln/>
        </p:spPr>
        <p:txBody>
          <a:bodyPr/>
          <a:lstStyle/>
          <a:p>
            <a:fld id="{59519AD6-1AF2-417C-9F36-1026223C95E7}" type="slidenum">
              <a:rPr lang="de-CH" altLang="de-DE"/>
              <a:pPr/>
              <a:t>48</a:t>
            </a:fld>
            <a:endParaRPr lang="de-CH" altLang="de-DE"/>
          </a:p>
        </p:txBody>
      </p:sp>
      <p:sp>
        <p:nvSpPr>
          <p:cNvPr id="579586" name="Rectangle 2">
            <a:extLst>
              <a:ext uri="{FF2B5EF4-FFF2-40B4-BE49-F238E27FC236}">
                <a16:creationId xmlns:a16="http://schemas.microsoft.com/office/drawing/2014/main" id="{CC604FFD-DE27-4E6A-83E9-742AC3419C64}"/>
              </a:ext>
            </a:extLst>
          </p:cNvPr>
          <p:cNvSpPr>
            <a:spLocks noChangeArrowheads="1" noTextEdit="1"/>
          </p:cNvSpPr>
          <p:nvPr>
            <p:ph type="sldImg"/>
          </p:nvPr>
        </p:nvSpPr>
        <p:spPr>
          <a:ln/>
        </p:spPr>
      </p:sp>
      <p:sp>
        <p:nvSpPr>
          <p:cNvPr id="579587" name="Rectangle 3">
            <a:extLst>
              <a:ext uri="{FF2B5EF4-FFF2-40B4-BE49-F238E27FC236}">
                <a16:creationId xmlns:a16="http://schemas.microsoft.com/office/drawing/2014/main" id="{E632B0B1-3685-403F-8B1D-7EED852310C2}"/>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C97473-0161-48AC-BC88-26FE7608604E}"/>
              </a:ext>
            </a:extLst>
          </p:cNvPr>
          <p:cNvSpPr>
            <a:spLocks noGrp="1" noChangeArrowheads="1"/>
          </p:cNvSpPr>
          <p:nvPr>
            <p:ph type="sldNum" sz="quarter" idx="5"/>
          </p:nvPr>
        </p:nvSpPr>
        <p:spPr>
          <a:ln/>
        </p:spPr>
        <p:txBody>
          <a:bodyPr/>
          <a:lstStyle/>
          <a:p>
            <a:fld id="{F982C86E-5599-45CA-8BDD-B3D56F1CBA45}" type="slidenum">
              <a:rPr lang="de-CH" altLang="de-DE"/>
              <a:pPr/>
              <a:t>49</a:t>
            </a:fld>
            <a:endParaRPr lang="de-CH" altLang="de-DE"/>
          </a:p>
        </p:txBody>
      </p:sp>
      <p:sp>
        <p:nvSpPr>
          <p:cNvPr id="581634" name="Rectangle 2">
            <a:extLst>
              <a:ext uri="{FF2B5EF4-FFF2-40B4-BE49-F238E27FC236}">
                <a16:creationId xmlns:a16="http://schemas.microsoft.com/office/drawing/2014/main" id="{4AD0DBAB-9DB0-422A-A422-9187C4BB42D9}"/>
              </a:ext>
            </a:extLst>
          </p:cNvPr>
          <p:cNvSpPr>
            <a:spLocks noChangeArrowheads="1" noTextEdit="1"/>
          </p:cNvSpPr>
          <p:nvPr>
            <p:ph type="sldImg"/>
          </p:nvPr>
        </p:nvSpPr>
        <p:spPr>
          <a:ln/>
        </p:spPr>
      </p:sp>
      <p:sp>
        <p:nvSpPr>
          <p:cNvPr id="581635" name="Rectangle 3">
            <a:extLst>
              <a:ext uri="{FF2B5EF4-FFF2-40B4-BE49-F238E27FC236}">
                <a16:creationId xmlns:a16="http://schemas.microsoft.com/office/drawing/2014/main" id="{927B5B0D-1C8B-4918-8527-00FDACF47B1D}"/>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93DF0E-584A-4AD6-AC02-5C40EDCA5EC5}"/>
              </a:ext>
            </a:extLst>
          </p:cNvPr>
          <p:cNvSpPr>
            <a:spLocks noGrp="1" noChangeArrowheads="1"/>
          </p:cNvSpPr>
          <p:nvPr>
            <p:ph type="sldNum" sz="quarter" idx="5"/>
          </p:nvPr>
        </p:nvSpPr>
        <p:spPr>
          <a:ln/>
        </p:spPr>
        <p:txBody>
          <a:bodyPr/>
          <a:lstStyle/>
          <a:p>
            <a:fld id="{38BE5957-8A10-44B8-ACC2-93A6EABD96C7}" type="slidenum">
              <a:rPr lang="de-CH" altLang="de-DE"/>
              <a:pPr/>
              <a:t>50</a:t>
            </a:fld>
            <a:endParaRPr lang="de-CH" altLang="de-DE"/>
          </a:p>
        </p:txBody>
      </p:sp>
      <p:sp>
        <p:nvSpPr>
          <p:cNvPr id="583682" name="Rectangle 2">
            <a:extLst>
              <a:ext uri="{FF2B5EF4-FFF2-40B4-BE49-F238E27FC236}">
                <a16:creationId xmlns:a16="http://schemas.microsoft.com/office/drawing/2014/main" id="{A05702E2-CC40-4FB0-8EF0-661DFA301FC1}"/>
              </a:ext>
            </a:extLst>
          </p:cNvPr>
          <p:cNvSpPr>
            <a:spLocks noChangeArrowheads="1" noTextEdit="1"/>
          </p:cNvSpPr>
          <p:nvPr>
            <p:ph type="sldImg"/>
          </p:nvPr>
        </p:nvSpPr>
        <p:spPr>
          <a:ln/>
        </p:spPr>
      </p:sp>
      <p:sp>
        <p:nvSpPr>
          <p:cNvPr id="583683" name="Rectangle 3">
            <a:extLst>
              <a:ext uri="{FF2B5EF4-FFF2-40B4-BE49-F238E27FC236}">
                <a16:creationId xmlns:a16="http://schemas.microsoft.com/office/drawing/2014/main" id="{67380F10-6220-4500-9A67-BD917708DD1D}"/>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A365C6-6DE0-4C28-9931-D2F65CFCB660}"/>
              </a:ext>
            </a:extLst>
          </p:cNvPr>
          <p:cNvSpPr>
            <a:spLocks noGrp="1" noChangeArrowheads="1"/>
          </p:cNvSpPr>
          <p:nvPr>
            <p:ph type="sldNum" sz="quarter" idx="5"/>
          </p:nvPr>
        </p:nvSpPr>
        <p:spPr>
          <a:ln/>
        </p:spPr>
        <p:txBody>
          <a:bodyPr/>
          <a:lstStyle/>
          <a:p>
            <a:fld id="{19006C5E-E41F-4A2A-928A-948CA105F8FC}" type="slidenum">
              <a:rPr lang="de-CH" altLang="de-DE"/>
              <a:pPr/>
              <a:t>5</a:t>
            </a:fld>
            <a:endParaRPr lang="de-CH" altLang="de-DE"/>
          </a:p>
        </p:txBody>
      </p:sp>
      <p:sp>
        <p:nvSpPr>
          <p:cNvPr id="502786" name="Rectangle 2">
            <a:extLst>
              <a:ext uri="{FF2B5EF4-FFF2-40B4-BE49-F238E27FC236}">
                <a16:creationId xmlns:a16="http://schemas.microsoft.com/office/drawing/2014/main" id="{45A1634C-42DA-4AC6-95C4-3107FA474ED6}"/>
              </a:ext>
            </a:extLst>
          </p:cNvPr>
          <p:cNvSpPr>
            <a:spLocks noChangeArrowheads="1" noTextEdit="1"/>
          </p:cNvSpPr>
          <p:nvPr>
            <p:ph type="sldImg"/>
          </p:nvPr>
        </p:nvSpPr>
        <p:spPr>
          <a:ln/>
        </p:spPr>
      </p:sp>
      <p:sp>
        <p:nvSpPr>
          <p:cNvPr id="502787" name="Rectangle 3">
            <a:extLst>
              <a:ext uri="{FF2B5EF4-FFF2-40B4-BE49-F238E27FC236}">
                <a16:creationId xmlns:a16="http://schemas.microsoft.com/office/drawing/2014/main" id="{FC1C26B9-6515-4ADB-B689-8E9F20AF25F1}"/>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D9B0D7-6F5D-40AC-B7BA-2DA1C005F9FD}"/>
              </a:ext>
            </a:extLst>
          </p:cNvPr>
          <p:cNvSpPr>
            <a:spLocks noGrp="1" noChangeArrowheads="1"/>
          </p:cNvSpPr>
          <p:nvPr>
            <p:ph type="sldNum" sz="quarter" idx="5"/>
          </p:nvPr>
        </p:nvSpPr>
        <p:spPr>
          <a:ln/>
        </p:spPr>
        <p:txBody>
          <a:bodyPr/>
          <a:lstStyle/>
          <a:p>
            <a:fld id="{43BF8541-13A6-4798-9F55-179A47719880}" type="slidenum">
              <a:rPr lang="de-CH" altLang="de-DE"/>
              <a:pPr/>
              <a:t>51</a:t>
            </a:fld>
            <a:endParaRPr lang="de-CH" altLang="de-DE"/>
          </a:p>
        </p:txBody>
      </p:sp>
      <p:sp>
        <p:nvSpPr>
          <p:cNvPr id="585730" name="Rectangle 2">
            <a:extLst>
              <a:ext uri="{FF2B5EF4-FFF2-40B4-BE49-F238E27FC236}">
                <a16:creationId xmlns:a16="http://schemas.microsoft.com/office/drawing/2014/main" id="{45D5845D-8DFE-47A4-86F8-99B661BA5833}"/>
              </a:ext>
            </a:extLst>
          </p:cNvPr>
          <p:cNvSpPr>
            <a:spLocks noChangeArrowheads="1" noTextEdit="1"/>
          </p:cNvSpPr>
          <p:nvPr>
            <p:ph type="sldImg"/>
          </p:nvPr>
        </p:nvSpPr>
        <p:spPr>
          <a:ln/>
        </p:spPr>
      </p:sp>
      <p:sp>
        <p:nvSpPr>
          <p:cNvPr id="585731" name="Rectangle 3">
            <a:extLst>
              <a:ext uri="{FF2B5EF4-FFF2-40B4-BE49-F238E27FC236}">
                <a16:creationId xmlns:a16="http://schemas.microsoft.com/office/drawing/2014/main" id="{FD7CA00B-C981-4F7D-8366-5168C866FF38}"/>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A2370A-0103-4B59-92BE-DE2785FC9EB2}"/>
              </a:ext>
            </a:extLst>
          </p:cNvPr>
          <p:cNvSpPr>
            <a:spLocks noGrp="1" noChangeArrowheads="1"/>
          </p:cNvSpPr>
          <p:nvPr>
            <p:ph type="sldNum" sz="quarter" idx="5"/>
          </p:nvPr>
        </p:nvSpPr>
        <p:spPr>
          <a:ln/>
        </p:spPr>
        <p:txBody>
          <a:bodyPr/>
          <a:lstStyle/>
          <a:p>
            <a:fld id="{ABC10AA9-2F50-4FCB-80F5-E68FE499E285}" type="slidenum">
              <a:rPr lang="de-CH" altLang="de-DE"/>
              <a:pPr/>
              <a:t>52</a:t>
            </a:fld>
            <a:endParaRPr lang="de-CH" altLang="de-DE"/>
          </a:p>
        </p:txBody>
      </p:sp>
      <p:sp>
        <p:nvSpPr>
          <p:cNvPr id="587778" name="Rectangle 2">
            <a:extLst>
              <a:ext uri="{FF2B5EF4-FFF2-40B4-BE49-F238E27FC236}">
                <a16:creationId xmlns:a16="http://schemas.microsoft.com/office/drawing/2014/main" id="{13A85B67-DD40-48FE-8663-7ECB8C80222C}"/>
              </a:ext>
            </a:extLst>
          </p:cNvPr>
          <p:cNvSpPr>
            <a:spLocks noChangeArrowheads="1" noTextEdit="1"/>
          </p:cNvSpPr>
          <p:nvPr>
            <p:ph type="sldImg"/>
          </p:nvPr>
        </p:nvSpPr>
        <p:spPr>
          <a:ln/>
        </p:spPr>
      </p:sp>
      <p:sp>
        <p:nvSpPr>
          <p:cNvPr id="587779" name="Rectangle 3">
            <a:extLst>
              <a:ext uri="{FF2B5EF4-FFF2-40B4-BE49-F238E27FC236}">
                <a16:creationId xmlns:a16="http://schemas.microsoft.com/office/drawing/2014/main" id="{5874B208-FD59-49AF-9E54-85E285183C7C}"/>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EC6A6F-BCD6-43D2-9949-7D28EF3E3B0F}"/>
              </a:ext>
            </a:extLst>
          </p:cNvPr>
          <p:cNvSpPr>
            <a:spLocks noGrp="1" noChangeArrowheads="1"/>
          </p:cNvSpPr>
          <p:nvPr>
            <p:ph type="sldNum" sz="quarter" idx="5"/>
          </p:nvPr>
        </p:nvSpPr>
        <p:spPr>
          <a:ln/>
        </p:spPr>
        <p:txBody>
          <a:bodyPr/>
          <a:lstStyle/>
          <a:p>
            <a:fld id="{DF771453-C453-486A-82FC-8B94E2743F4F}" type="slidenum">
              <a:rPr lang="de-CH" altLang="de-DE"/>
              <a:pPr/>
              <a:t>53</a:t>
            </a:fld>
            <a:endParaRPr lang="de-CH" altLang="de-DE"/>
          </a:p>
        </p:txBody>
      </p:sp>
      <p:sp>
        <p:nvSpPr>
          <p:cNvPr id="589826" name="Rectangle 2">
            <a:extLst>
              <a:ext uri="{FF2B5EF4-FFF2-40B4-BE49-F238E27FC236}">
                <a16:creationId xmlns:a16="http://schemas.microsoft.com/office/drawing/2014/main" id="{4332594B-A2A0-41EC-8CC8-0703BC72CF0D}"/>
              </a:ext>
            </a:extLst>
          </p:cNvPr>
          <p:cNvSpPr>
            <a:spLocks noChangeArrowheads="1" noTextEdit="1"/>
          </p:cNvSpPr>
          <p:nvPr>
            <p:ph type="sldImg"/>
          </p:nvPr>
        </p:nvSpPr>
        <p:spPr>
          <a:ln/>
        </p:spPr>
      </p:sp>
      <p:sp>
        <p:nvSpPr>
          <p:cNvPr id="589827" name="Rectangle 3">
            <a:extLst>
              <a:ext uri="{FF2B5EF4-FFF2-40B4-BE49-F238E27FC236}">
                <a16:creationId xmlns:a16="http://schemas.microsoft.com/office/drawing/2014/main" id="{0F14F435-185F-4CD5-B9E1-CB1F05CE0935}"/>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BB46D4-FD50-455A-B68E-8F4E5F6DFDF8}"/>
              </a:ext>
            </a:extLst>
          </p:cNvPr>
          <p:cNvSpPr>
            <a:spLocks noGrp="1" noChangeArrowheads="1"/>
          </p:cNvSpPr>
          <p:nvPr>
            <p:ph type="sldNum" sz="quarter" idx="5"/>
          </p:nvPr>
        </p:nvSpPr>
        <p:spPr>
          <a:ln/>
        </p:spPr>
        <p:txBody>
          <a:bodyPr/>
          <a:lstStyle/>
          <a:p>
            <a:fld id="{81D9641D-F977-49F6-B3FF-749EEC298ACB}" type="slidenum">
              <a:rPr lang="de-CH" altLang="de-DE"/>
              <a:pPr/>
              <a:t>54</a:t>
            </a:fld>
            <a:endParaRPr lang="de-CH" altLang="de-DE"/>
          </a:p>
        </p:txBody>
      </p:sp>
      <p:sp>
        <p:nvSpPr>
          <p:cNvPr id="591874" name="Rectangle 2">
            <a:extLst>
              <a:ext uri="{FF2B5EF4-FFF2-40B4-BE49-F238E27FC236}">
                <a16:creationId xmlns:a16="http://schemas.microsoft.com/office/drawing/2014/main" id="{5AD13893-9CAD-4532-B97A-6090E3257222}"/>
              </a:ext>
            </a:extLst>
          </p:cNvPr>
          <p:cNvSpPr>
            <a:spLocks noChangeArrowheads="1" noTextEdit="1"/>
          </p:cNvSpPr>
          <p:nvPr>
            <p:ph type="sldImg"/>
          </p:nvPr>
        </p:nvSpPr>
        <p:spPr>
          <a:ln/>
        </p:spPr>
      </p:sp>
      <p:sp>
        <p:nvSpPr>
          <p:cNvPr id="591875" name="Rectangle 3">
            <a:extLst>
              <a:ext uri="{FF2B5EF4-FFF2-40B4-BE49-F238E27FC236}">
                <a16:creationId xmlns:a16="http://schemas.microsoft.com/office/drawing/2014/main" id="{577950A1-9454-4FB0-81E1-8F3D830C7294}"/>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E21F00-F857-40E9-AFE2-CF66CFDA5851}"/>
              </a:ext>
            </a:extLst>
          </p:cNvPr>
          <p:cNvSpPr>
            <a:spLocks noGrp="1" noChangeArrowheads="1"/>
          </p:cNvSpPr>
          <p:nvPr>
            <p:ph type="sldNum" sz="quarter" idx="5"/>
          </p:nvPr>
        </p:nvSpPr>
        <p:spPr>
          <a:ln/>
        </p:spPr>
        <p:txBody>
          <a:bodyPr/>
          <a:lstStyle/>
          <a:p>
            <a:fld id="{81F39754-968F-4C3C-9876-BE5497510EDA}" type="slidenum">
              <a:rPr lang="de-CH" altLang="de-DE"/>
              <a:pPr/>
              <a:t>55</a:t>
            </a:fld>
            <a:endParaRPr lang="de-CH" altLang="de-DE"/>
          </a:p>
        </p:txBody>
      </p:sp>
      <p:sp>
        <p:nvSpPr>
          <p:cNvPr id="593922" name="Rectangle 2">
            <a:extLst>
              <a:ext uri="{FF2B5EF4-FFF2-40B4-BE49-F238E27FC236}">
                <a16:creationId xmlns:a16="http://schemas.microsoft.com/office/drawing/2014/main" id="{B7A28F05-7A0B-4758-82E8-CF112D7B67C4}"/>
              </a:ext>
            </a:extLst>
          </p:cNvPr>
          <p:cNvSpPr>
            <a:spLocks noChangeArrowheads="1" noTextEdit="1"/>
          </p:cNvSpPr>
          <p:nvPr>
            <p:ph type="sldImg"/>
          </p:nvPr>
        </p:nvSpPr>
        <p:spPr>
          <a:ln/>
        </p:spPr>
      </p:sp>
      <p:sp>
        <p:nvSpPr>
          <p:cNvPr id="593923" name="Rectangle 3">
            <a:extLst>
              <a:ext uri="{FF2B5EF4-FFF2-40B4-BE49-F238E27FC236}">
                <a16:creationId xmlns:a16="http://schemas.microsoft.com/office/drawing/2014/main" id="{451D7817-98D5-43E4-8EC7-A83CDD0FE43B}"/>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5FE4B4-72E4-4740-9E93-66B30FF41DCF}"/>
              </a:ext>
            </a:extLst>
          </p:cNvPr>
          <p:cNvSpPr>
            <a:spLocks noGrp="1" noChangeArrowheads="1"/>
          </p:cNvSpPr>
          <p:nvPr>
            <p:ph type="sldNum" sz="quarter" idx="5"/>
          </p:nvPr>
        </p:nvSpPr>
        <p:spPr>
          <a:ln/>
        </p:spPr>
        <p:txBody>
          <a:bodyPr/>
          <a:lstStyle/>
          <a:p>
            <a:fld id="{4405135B-BE83-4E68-B6C2-AE0DD9BE054E}" type="slidenum">
              <a:rPr lang="de-CH" altLang="de-DE"/>
              <a:pPr/>
              <a:t>56</a:t>
            </a:fld>
            <a:endParaRPr lang="de-CH" altLang="de-DE"/>
          </a:p>
        </p:txBody>
      </p:sp>
      <p:sp>
        <p:nvSpPr>
          <p:cNvPr id="595970" name="Rectangle 2">
            <a:extLst>
              <a:ext uri="{FF2B5EF4-FFF2-40B4-BE49-F238E27FC236}">
                <a16:creationId xmlns:a16="http://schemas.microsoft.com/office/drawing/2014/main" id="{DE9E63AD-1B4D-477D-92AF-C57C6BDBFEB4}"/>
              </a:ext>
            </a:extLst>
          </p:cNvPr>
          <p:cNvSpPr>
            <a:spLocks noChangeArrowheads="1" noTextEdit="1"/>
          </p:cNvSpPr>
          <p:nvPr>
            <p:ph type="sldImg"/>
          </p:nvPr>
        </p:nvSpPr>
        <p:spPr>
          <a:ln/>
        </p:spPr>
      </p:sp>
      <p:sp>
        <p:nvSpPr>
          <p:cNvPr id="595971" name="Rectangle 3">
            <a:extLst>
              <a:ext uri="{FF2B5EF4-FFF2-40B4-BE49-F238E27FC236}">
                <a16:creationId xmlns:a16="http://schemas.microsoft.com/office/drawing/2014/main" id="{C20E528D-14AE-47C4-9E63-2609943BC192}"/>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161343-767D-42AE-9632-206F6C7D8492}"/>
              </a:ext>
            </a:extLst>
          </p:cNvPr>
          <p:cNvSpPr>
            <a:spLocks noGrp="1" noChangeArrowheads="1"/>
          </p:cNvSpPr>
          <p:nvPr>
            <p:ph type="sldNum" sz="quarter" idx="5"/>
          </p:nvPr>
        </p:nvSpPr>
        <p:spPr>
          <a:ln/>
        </p:spPr>
        <p:txBody>
          <a:bodyPr/>
          <a:lstStyle/>
          <a:p>
            <a:fld id="{D73F20CF-1E97-42FD-ABE3-0B0681A0CFF0}" type="slidenum">
              <a:rPr lang="de-CH" altLang="de-DE"/>
              <a:pPr/>
              <a:t>57</a:t>
            </a:fld>
            <a:endParaRPr lang="de-CH" altLang="de-DE"/>
          </a:p>
        </p:txBody>
      </p:sp>
      <p:sp>
        <p:nvSpPr>
          <p:cNvPr id="598018" name="Rectangle 2">
            <a:extLst>
              <a:ext uri="{FF2B5EF4-FFF2-40B4-BE49-F238E27FC236}">
                <a16:creationId xmlns:a16="http://schemas.microsoft.com/office/drawing/2014/main" id="{84BBE553-098E-4BDD-9172-631C40E7B767}"/>
              </a:ext>
            </a:extLst>
          </p:cNvPr>
          <p:cNvSpPr>
            <a:spLocks noChangeArrowheads="1" noTextEdit="1"/>
          </p:cNvSpPr>
          <p:nvPr>
            <p:ph type="sldImg"/>
          </p:nvPr>
        </p:nvSpPr>
        <p:spPr>
          <a:ln/>
        </p:spPr>
      </p:sp>
      <p:sp>
        <p:nvSpPr>
          <p:cNvPr id="598019" name="Rectangle 3">
            <a:extLst>
              <a:ext uri="{FF2B5EF4-FFF2-40B4-BE49-F238E27FC236}">
                <a16:creationId xmlns:a16="http://schemas.microsoft.com/office/drawing/2014/main" id="{6A00ED36-4DCD-47BE-BEFE-C5A13109E031}"/>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0DD466-4A90-4BB6-B808-F102967D080E}"/>
              </a:ext>
            </a:extLst>
          </p:cNvPr>
          <p:cNvSpPr>
            <a:spLocks noGrp="1" noChangeArrowheads="1"/>
          </p:cNvSpPr>
          <p:nvPr>
            <p:ph type="sldNum" sz="quarter" idx="5"/>
          </p:nvPr>
        </p:nvSpPr>
        <p:spPr>
          <a:ln/>
        </p:spPr>
        <p:txBody>
          <a:bodyPr/>
          <a:lstStyle/>
          <a:p>
            <a:fld id="{3C79262B-2752-45D9-BB47-E1C31880B9A8}" type="slidenum">
              <a:rPr lang="de-CH" altLang="de-DE"/>
              <a:pPr/>
              <a:t>58</a:t>
            </a:fld>
            <a:endParaRPr lang="de-CH" altLang="de-DE"/>
          </a:p>
        </p:txBody>
      </p:sp>
      <p:sp>
        <p:nvSpPr>
          <p:cNvPr id="600066" name="Rectangle 2">
            <a:extLst>
              <a:ext uri="{FF2B5EF4-FFF2-40B4-BE49-F238E27FC236}">
                <a16:creationId xmlns:a16="http://schemas.microsoft.com/office/drawing/2014/main" id="{FA20C0D1-F83C-49DE-9E97-9118B3CD7574}"/>
              </a:ext>
            </a:extLst>
          </p:cNvPr>
          <p:cNvSpPr>
            <a:spLocks noChangeArrowheads="1" noTextEdit="1"/>
          </p:cNvSpPr>
          <p:nvPr>
            <p:ph type="sldImg"/>
          </p:nvPr>
        </p:nvSpPr>
        <p:spPr>
          <a:ln/>
        </p:spPr>
      </p:sp>
      <p:sp>
        <p:nvSpPr>
          <p:cNvPr id="600067" name="Rectangle 3">
            <a:extLst>
              <a:ext uri="{FF2B5EF4-FFF2-40B4-BE49-F238E27FC236}">
                <a16:creationId xmlns:a16="http://schemas.microsoft.com/office/drawing/2014/main" id="{B345F680-902D-4013-A3F3-F49B9D4BEEC4}"/>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BBE179-C9AA-4862-B62D-A51E4B7775CD}"/>
              </a:ext>
            </a:extLst>
          </p:cNvPr>
          <p:cNvSpPr>
            <a:spLocks noGrp="1" noChangeArrowheads="1"/>
          </p:cNvSpPr>
          <p:nvPr>
            <p:ph type="sldNum" sz="quarter" idx="5"/>
          </p:nvPr>
        </p:nvSpPr>
        <p:spPr>
          <a:ln/>
        </p:spPr>
        <p:txBody>
          <a:bodyPr/>
          <a:lstStyle/>
          <a:p>
            <a:fld id="{0341D1C3-42AF-41D8-9273-EE4CC539E3BD}" type="slidenum">
              <a:rPr lang="de-CH" altLang="de-DE"/>
              <a:pPr/>
              <a:t>59</a:t>
            </a:fld>
            <a:endParaRPr lang="de-CH" altLang="de-DE"/>
          </a:p>
        </p:txBody>
      </p:sp>
      <p:sp>
        <p:nvSpPr>
          <p:cNvPr id="531458" name="Rectangle 2">
            <a:extLst>
              <a:ext uri="{FF2B5EF4-FFF2-40B4-BE49-F238E27FC236}">
                <a16:creationId xmlns:a16="http://schemas.microsoft.com/office/drawing/2014/main" id="{E9A30EBF-FD50-43DA-959B-DE773B412FF5}"/>
              </a:ext>
            </a:extLst>
          </p:cNvPr>
          <p:cNvSpPr>
            <a:spLocks noChangeArrowheads="1" noTextEdit="1"/>
          </p:cNvSpPr>
          <p:nvPr>
            <p:ph type="sldImg"/>
          </p:nvPr>
        </p:nvSpPr>
        <p:spPr>
          <a:ln/>
        </p:spPr>
      </p:sp>
      <p:sp>
        <p:nvSpPr>
          <p:cNvPr id="531459" name="Rectangle 3">
            <a:extLst>
              <a:ext uri="{FF2B5EF4-FFF2-40B4-BE49-F238E27FC236}">
                <a16:creationId xmlns:a16="http://schemas.microsoft.com/office/drawing/2014/main" id="{D96BE21D-663C-406D-AA06-D74D67E4B657}"/>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79525A-AC08-4E81-ADBB-F3DBA713EBCF}"/>
              </a:ext>
            </a:extLst>
          </p:cNvPr>
          <p:cNvSpPr>
            <a:spLocks noGrp="1" noChangeArrowheads="1"/>
          </p:cNvSpPr>
          <p:nvPr>
            <p:ph type="sldNum" sz="quarter" idx="5"/>
          </p:nvPr>
        </p:nvSpPr>
        <p:spPr>
          <a:ln/>
        </p:spPr>
        <p:txBody>
          <a:bodyPr/>
          <a:lstStyle/>
          <a:p>
            <a:fld id="{056918C7-0461-4420-8963-5A1BDD6237EF}" type="slidenum">
              <a:rPr lang="de-CH" altLang="de-DE"/>
              <a:pPr/>
              <a:t>60</a:t>
            </a:fld>
            <a:endParaRPr lang="de-CH" altLang="de-DE"/>
          </a:p>
        </p:txBody>
      </p:sp>
      <p:sp>
        <p:nvSpPr>
          <p:cNvPr id="532482" name="Rectangle 2">
            <a:extLst>
              <a:ext uri="{FF2B5EF4-FFF2-40B4-BE49-F238E27FC236}">
                <a16:creationId xmlns:a16="http://schemas.microsoft.com/office/drawing/2014/main" id="{F788F8F7-BFCE-40D0-8E6A-A6E8FBF31B20}"/>
              </a:ext>
            </a:extLst>
          </p:cNvPr>
          <p:cNvSpPr>
            <a:spLocks noChangeArrowheads="1" noTextEdit="1"/>
          </p:cNvSpPr>
          <p:nvPr>
            <p:ph type="sldImg"/>
          </p:nvPr>
        </p:nvSpPr>
        <p:spPr>
          <a:ln/>
        </p:spPr>
      </p:sp>
      <p:sp>
        <p:nvSpPr>
          <p:cNvPr id="532483" name="Rectangle 3">
            <a:extLst>
              <a:ext uri="{FF2B5EF4-FFF2-40B4-BE49-F238E27FC236}">
                <a16:creationId xmlns:a16="http://schemas.microsoft.com/office/drawing/2014/main" id="{09D73303-2494-4E65-9D8C-0EA61A4262BF}"/>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0A0A56-5B48-4413-A67A-1490FF8F7DE9}"/>
              </a:ext>
            </a:extLst>
          </p:cNvPr>
          <p:cNvSpPr>
            <a:spLocks noGrp="1" noChangeArrowheads="1"/>
          </p:cNvSpPr>
          <p:nvPr>
            <p:ph type="sldNum" sz="quarter" idx="5"/>
          </p:nvPr>
        </p:nvSpPr>
        <p:spPr>
          <a:ln/>
        </p:spPr>
        <p:txBody>
          <a:bodyPr/>
          <a:lstStyle/>
          <a:p>
            <a:fld id="{80A7D891-6BF1-4746-B438-D9ABE79AA9F5}" type="slidenum">
              <a:rPr lang="de-CH" altLang="de-DE"/>
              <a:pPr/>
              <a:t>6</a:t>
            </a:fld>
            <a:endParaRPr lang="de-CH" altLang="de-DE"/>
          </a:p>
        </p:txBody>
      </p:sp>
      <p:sp>
        <p:nvSpPr>
          <p:cNvPr id="503810" name="Rectangle 2">
            <a:extLst>
              <a:ext uri="{FF2B5EF4-FFF2-40B4-BE49-F238E27FC236}">
                <a16:creationId xmlns:a16="http://schemas.microsoft.com/office/drawing/2014/main" id="{4003C086-6EF7-48A9-8155-7EF5590BC325}"/>
              </a:ext>
            </a:extLst>
          </p:cNvPr>
          <p:cNvSpPr>
            <a:spLocks noChangeArrowheads="1" noTextEdit="1"/>
          </p:cNvSpPr>
          <p:nvPr>
            <p:ph type="sldImg"/>
          </p:nvPr>
        </p:nvSpPr>
        <p:spPr>
          <a:ln/>
        </p:spPr>
      </p:sp>
      <p:sp>
        <p:nvSpPr>
          <p:cNvPr id="503811" name="Rectangle 3">
            <a:extLst>
              <a:ext uri="{FF2B5EF4-FFF2-40B4-BE49-F238E27FC236}">
                <a16:creationId xmlns:a16="http://schemas.microsoft.com/office/drawing/2014/main" id="{13497DBA-EF87-4041-9CAB-AAFF1A6116C1}"/>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4772CA-9EEB-4CFD-9654-ABE00E6CEA55}"/>
              </a:ext>
            </a:extLst>
          </p:cNvPr>
          <p:cNvSpPr>
            <a:spLocks noGrp="1" noChangeArrowheads="1"/>
          </p:cNvSpPr>
          <p:nvPr>
            <p:ph type="sldNum" sz="quarter" idx="5"/>
          </p:nvPr>
        </p:nvSpPr>
        <p:spPr>
          <a:ln/>
        </p:spPr>
        <p:txBody>
          <a:bodyPr/>
          <a:lstStyle/>
          <a:p>
            <a:fld id="{0CD88CC2-E339-46CC-BA36-D764A3C6B125}" type="slidenum">
              <a:rPr lang="de-CH" altLang="de-DE"/>
              <a:pPr/>
              <a:t>61</a:t>
            </a:fld>
            <a:endParaRPr lang="de-CH" altLang="de-DE"/>
          </a:p>
        </p:txBody>
      </p:sp>
      <p:sp>
        <p:nvSpPr>
          <p:cNvPr id="533506" name="Rectangle 2">
            <a:extLst>
              <a:ext uri="{FF2B5EF4-FFF2-40B4-BE49-F238E27FC236}">
                <a16:creationId xmlns:a16="http://schemas.microsoft.com/office/drawing/2014/main" id="{5AD8341C-72DC-4103-B073-0F7AF05DC78D}"/>
              </a:ext>
            </a:extLst>
          </p:cNvPr>
          <p:cNvSpPr>
            <a:spLocks noChangeArrowheads="1" noTextEdit="1"/>
          </p:cNvSpPr>
          <p:nvPr>
            <p:ph type="sldImg"/>
          </p:nvPr>
        </p:nvSpPr>
        <p:spPr>
          <a:ln/>
        </p:spPr>
      </p:sp>
      <p:sp>
        <p:nvSpPr>
          <p:cNvPr id="533507" name="Rectangle 3">
            <a:extLst>
              <a:ext uri="{FF2B5EF4-FFF2-40B4-BE49-F238E27FC236}">
                <a16:creationId xmlns:a16="http://schemas.microsoft.com/office/drawing/2014/main" id="{36B745C0-1C30-4CEF-93EA-69C02342056E}"/>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FD5720-A1E0-456D-BAB9-F2BA8E4042B8}"/>
              </a:ext>
            </a:extLst>
          </p:cNvPr>
          <p:cNvSpPr>
            <a:spLocks noGrp="1" noChangeArrowheads="1"/>
          </p:cNvSpPr>
          <p:nvPr>
            <p:ph type="sldNum" sz="quarter" idx="5"/>
          </p:nvPr>
        </p:nvSpPr>
        <p:spPr>
          <a:ln/>
        </p:spPr>
        <p:txBody>
          <a:bodyPr/>
          <a:lstStyle/>
          <a:p>
            <a:fld id="{68332B8C-CC14-4C4B-B3A7-F413EBFF3DB5}" type="slidenum">
              <a:rPr lang="de-CH" altLang="de-DE"/>
              <a:pPr/>
              <a:t>62</a:t>
            </a:fld>
            <a:endParaRPr lang="de-CH" altLang="de-DE"/>
          </a:p>
        </p:txBody>
      </p:sp>
      <p:sp>
        <p:nvSpPr>
          <p:cNvPr id="534530" name="Rectangle 2">
            <a:extLst>
              <a:ext uri="{FF2B5EF4-FFF2-40B4-BE49-F238E27FC236}">
                <a16:creationId xmlns:a16="http://schemas.microsoft.com/office/drawing/2014/main" id="{237FD8CE-72CD-4D17-BF58-F3B264031698}"/>
              </a:ext>
            </a:extLst>
          </p:cNvPr>
          <p:cNvSpPr>
            <a:spLocks noChangeArrowheads="1" noTextEdit="1"/>
          </p:cNvSpPr>
          <p:nvPr>
            <p:ph type="sldImg"/>
          </p:nvPr>
        </p:nvSpPr>
        <p:spPr>
          <a:ln/>
        </p:spPr>
      </p:sp>
      <p:sp>
        <p:nvSpPr>
          <p:cNvPr id="534531" name="Rectangle 3">
            <a:extLst>
              <a:ext uri="{FF2B5EF4-FFF2-40B4-BE49-F238E27FC236}">
                <a16:creationId xmlns:a16="http://schemas.microsoft.com/office/drawing/2014/main" id="{A95A769D-BF8B-4C4A-98BF-7F7D6F31F38E}"/>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BC5C90-D55C-4DA0-8C96-3EC24FCEC929}"/>
              </a:ext>
            </a:extLst>
          </p:cNvPr>
          <p:cNvSpPr>
            <a:spLocks noGrp="1" noChangeArrowheads="1"/>
          </p:cNvSpPr>
          <p:nvPr>
            <p:ph type="sldNum" sz="quarter" idx="5"/>
          </p:nvPr>
        </p:nvSpPr>
        <p:spPr>
          <a:ln/>
        </p:spPr>
        <p:txBody>
          <a:bodyPr/>
          <a:lstStyle/>
          <a:p>
            <a:fld id="{7A12FE18-E722-4FFB-94F0-76B497EA969A}" type="slidenum">
              <a:rPr lang="de-CH" altLang="de-DE"/>
              <a:pPr/>
              <a:t>63</a:t>
            </a:fld>
            <a:endParaRPr lang="de-CH" altLang="de-DE"/>
          </a:p>
        </p:txBody>
      </p:sp>
      <p:sp>
        <p:nvSpPr>
          <p:cNvPr id="535554" name="Rectangle 2">
            <a:extLst>
              <a:ext uri="{FF2B5EF4-FFF2-40B4-BE49-F238E27FC236}">
                <a16:creationId xmlns:a16="http://schemas.microsoft.com/office/drawing/2014/main" id="{331E5497-38FE-4B78-BEC5-829AB6882F5C}"/>
              </a:ext>
            </a:extLst>
          </p:cNvPr>
          <p:cNvSpPr>
            <a:spLocks noChangeArrowheads="1" noTextEdit="1"/>
          </p:cNvSpPr>
          <p:nvPr>
            <p:ph type="sldImg"/>
          </p:nvPr>
        </p:nvSpPr>
        <p:spPr>
          <a:ln/>
        </p:spPr>
      </p:sp>
      <p:sp>
        <p:nvSpPr>
          <p:cNvPr id="535555" name="Rectangle 3">
            <a:extLst>
              <a:ext uri="{FF2B5EF4-FFF2-40B4-BE49-F238E27FC236}">
                <a16:creationId xmlns:a16="http://schemas.microsoft.com/office/drawing/2014/main" id="{F785E1FB-D013-4BD8-B4AD-929C0D1A9B5E}"/>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EB3FB8-08E8-45CD-92B5-8853C996CEE0}"/>
              </a:ext>
            </a:extLst>
          </p:cNvPr>
          <p:cNvSpPr>
            <a:spLocks noGrp="1" noChangeArrowheads="1"/>
          </p:cNvSpPr>
          <p:nvPr>
            <p:ph type="sldNum" sz="quarter" idx="5"/>
          </p:nvPr>
        </p:nvSpPr>
        <p:spPr>
          <a:ln/>
        </p:spPr>
        <p:txBody>
          <a:bodyPr/>
          <a:lstStyle/>
          <a:p>
            <a:fld id="{684586AE-8DD0-485D-AD5C-3FCCDC5096EF}" type="slidenum">
              <a:rPr lang="de-CH" altLang="de-DE"/>
              <a:pPr/>
              <a:t>64</a:t>
            </a:fld>
            <a:endParaRPr lang="de-CH" altLang="de-DE"/>
          </a:p>
        </p:txBody>
      </p:sp>
      <p:sp>
        <p:nvSpPr>
          <p:cNvPr id="536578" name="Rectangle 2">
            <a:extLst>
              <a:ext uri="{FF2B5EF4-FFF2-40B4-BE49-F238E27FC236}">
                <a16:creationId xmlns:a16="http://schemas.microsoft.com/office/drawing/2014/main" id="{C19ABAE8-4DB8-449F-A8F8-3CB6264F200F}"/>
              </a:ext>
            </a:extLst>
          </p:cNvPr>
          <p:cNvSpPr>
            <a:spLocks noChangeArrowheads="1" noTextEdit="1"/>
          </p:cNvSpPr>
          <p:nvPr>
            <p:ph type="sldImg"/>
          </p:nvPr>
        </p:nvSpPr>
        <p:spPr>
          <a:ln/>
        </p:spPr>
      </p:sp>
      <p:sp>
        <p:nvSpPr>
          <p:cNvPr id="536579" name="Rectangle 3">
            <a:extLst>
              <a:ext uri="{FF2B5EF4-FFF2-40B4-BE49-F238E27FC236}">
                <a16:creationId xmlns:a16="http://schemas.microsoft.com/office/drawing/2014/main" id="{F2539C9E-2AE2-4922-9D3D-D7C22E14CAA1}"/>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1A0023-6FEB-4704-B62B-3625EA6F1872}"/>
              </a:ext>
            </a:extLst>
          </p:cNvPr>
          <p:cNvSpPr>
            <a:spLocks noGrp="1" noChangeArrowheads="1"/>
          </p:cNvSpPr>
          <p:nvPr>
            <p:ph type="sldNum" sz="quarter" idx="5"/>
          </p:nvPr>
        </p:nvSpPr>
        <p:spPr>
          <a:ln/>
        </p:spPr>
        <p:txBody>
          <a:bodyPr/>
          <a:lstStyle/>
          <a:p>
            <a:fld id="{9B599E5A-1C9F-472F-AE6C-93AFA8BB1568}" type="slidenum">
              <a:rPr lang="de-CH" altLang="de-DE"/>
              <a:pPr/>
              <a:t>65</a:t>
            </a:fld>
            <a:endParaRPr lang="de-CH" altLang="de-DE"/>
          </a:p>
        </p:txBody>
      </p:sp>
      <p:sp>
        <p:nvSpPr>
          <p:cNvPr id="537602" name="Rectangle 2">
            <a:extLst>
              <a:ext uri="{FF2B5EF4-FFF2-40B4-BE49-F238E27FC236}">
                <a16:creationId xmlns:a16="http://schemas.microsoft.com/office/drawing/2014/main" id="{9DCBF847-564A-422F-B3AC-D8D2792129CB}"/>
              </a:ext>
            </a:extLst>
          </p:cNvPr>
          <p:cNvSpPr>
            <a:spLocks noChangeArrowheads="1" noTextEdit="1"/>
          </p:cNvSpPr>
          <p:nvPr>
            <p:ph type="sldImg"/>
          </p:nvPr>
        </p:nvSpPr>
        <p:spPr>
          <a:ln/>
        </p:spPr>
      </p:sp>
      <p:sp>
        <p:nvSpPr>
          <p:cNvPr id="537603" name="Rectangle 3">
            <a:extLst>
              <a:ext uri="{FF2B5EF4-FFF2-40B4-BE49-F238E27FC236}">
                <a16:creationId xmlns:a16="http://schemas.microsoft.com/office/drawing/2014/main" id="{C5F7BA13-F70D-4934-B016-837C7F31E123}"/>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92702A-9D1F-4637-AE13-088DF06E6A36}"/>
              </a:ext>
            </a:extLst>
          </p:cNvPr>
          <p:cNvSpPr>
            <a:spLocks noGrp="1" noChangeArrowheads="1"/>
          </p:cNvSpPr>
          <p:nvPr>
            <p:ph type="sldNum" sz="quarter" idx="5"/>
          </p:nvPr>
        </p:nvSpPr>
        <p:spPr>
          <a:ln/>
        </p:spPr>
        <p:txBody>
          <a:bodyPr/>
          <a:lstStyle/>
          <a:p>
            <a:fld id="{CF46E5D4-0ADE-4F66-9CFF-94D882A76EFD}" type="slidenum">
              <a:rPr lang="de-CH" altLang="de-DE"/>
              <a:pPr/>
              <a:t>66</a:t>
            </a:fld>
            <a:endParaRPr lang="de-CH" altLang="de-DE"/>
          </a:p>
        </p:txBody>
      </p:sp>
      <p:sp>
        <p:nvSpPr>
          <p:cNvPr id="538626" name="Rectangle 2">
            <a:extLst>
              <a:ext uri="{FF2B5EF4-FFF2-40B4-BE49-F238E27FC236}">
                <a16:creationId xmlns:a16="http://schemas.microsoft.com/office/drawing/2014/main" id="{2243304A-6DDA-4599-A39E-5A98BF6D274A}"/>
              </a:ext>
            </a:extLst>
          </p:cNvPr>
          <p:cNvSpPr>
            <a:spLocks noChangeArrowheads="1" noTextEdit="1"/>
          </p:cNvSpPr>
          <p:nvPr>
            <p:ph type="sldImg"/>
          </p:nvPr>
        </p:nvSpPr>
        <p:spPr>
          <a:ln/>
        </p:spPr>
      </p:sp>
      <p:sp>
        <p:nvSpPr>
          <p:cNvPr id="538627" name="Rectangle 3">
            <a:extLst>
              <a:ext uri="{FF2B5EF4-FFF2-40B4-BE49-F238E27FC236}">
                <a16:creationId xmlns:a16="http://schemas.microsoft.com/office/drawing/2014/main" id="{27474F6F-0934-4A86-A4CF-C5CD3D55FE94}"/>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905437-5D6E-415A-93B4-D54292DE6665}"/>
              </a:ext>
            </a:extLst>
          </p:cNvPr>
          <p:cNvSpPr>
            <a:spLocks noGrp="1" noChangeArrowheads="1"/>
          </p:cNvSpPr>
          <p:nvPr>
            <p:ph type="sldNum" sz="quarter" idx="5"/>
          </p:nvPr>
        </p:nvSpPr>
        <p:spPr>
          <a:ln/>
        </p:spPr>
        <p:txBody>
          <a:bodyPr/>
          <a:lstStyle/>
          <a:p>
            <a:fld id="{8329ECAD-8CA9-427D-911A-67C06712E58C}" type="slidenum">
              <a:rPr lang="de-CH" altLang="de-DE"/>
              <a:pPr/>
              <a:t>67</a:t>
            </a:fld>
            <a:endParaRPr lang="de-CH" altLang="de-DE"/>
          </a:p>
        </p:txBody>
      </p:sp>
      <p:sp>
        <p:nvSpPr>
          <p:cNvPr id="539650" name="Rectangle 2">
            <a:extLst>
              <a:ext uri="{FF2B5EF4-FFF2-40B4-BE49-F238E27FC236}">
                <a16:creationId xmlns:a16="http://schemas.microsoft.com/office/drawing/2014/main" id="{B11DDA0A-5413-4F7E-BF76-F0ED91E4BFD3}"/>
              </a:ext>
            </a:extLst>
          </p:cNvPr>
          <p:cNvSpPr>
            <a:spLocks noChangeArrowheads="1" noTextEdit="1"/>
          </p:cNvSpPr>
          <p:nvPr>
            <p:ph type="sldImg"/>
          </p:nvPr>
        </p:nvSpPr>
        <p:spPr>
          <a:ln/>
        </p:spPr>
      </p:sp>
      <p:sp>
        <p:nvSpPr>
          <p:cNvPr id="539651" name="Rectangle 3">
            <a:extLst>
              <a:ext uri="{FF2B5EF4-FFF2-40B4-BE49-F238E27FC236}">
                <a16:creationId xmlns:a16="http://schemas.microsoft.com/office/drawing/2014/main" id="{AA5F1AB8-4667-47BF-A051-8011F0F1BED7}"/>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167D0A-6878-4E82-807E-45038E8325C1}"/>
              </a:ext>
            </a:extLst>
          </p:cNvPr>
          <p:cNvSpPr>
            <a:spLocks noGrp="1" noChangeArrowheads="1"/>
          </p:cNvSpPr>
          <p:nvPr>
            <p:ph type="sldNum" sz="quarter" idx="5"/>
          </p:nvPr>
        </p:nvSpPr>
        <p:spPr>
          <a:ln/>
        </p:spPr>
        <p:txBody>
          <a:bodyPr/>
          <a:lstStyle/>
          <a:p>
            <a:fld id="{06BD81A8-FFA7-43B1-B838-989DA528812E}" type="slidenum">
              <a:rPr lang="de-CH" altLang="de-DE"/>
              <a:pPr/>
              <a:t>68</a:t>
            </a:fld>
            <a:endParaRPr lang="de-CH" altLang="de-DE"/>
          </a:p>
        </p:txBody>
      </p:sp>
      <p:sp>
        <p:nvSpPr>
          <p:cNvPr id="540674" name="Rectangle 2">
            <a:extLst>
              <a:ext uri="{FF2B5EF4-FFF2-40B4-BE49-F238E27FC236}">
                <a16:creationId xmlns:a16="http://schemas.microsoft.com/office/drawing/2014/main" id="{FE59B5C3-F6C7-4A3D-9118-149B95D6D371}"/>
              </a:ext>
            </a:extLst>
          </p:cNvPr>
          <p:cNvSpPr>
            <a:spLocks noChangeArrowheads="1" noTextEdit="1"/>
          </p:cNvSpPr>
          <p:nvPr>
            <p:ph type="sldImg"/>
          </p:nvPr>
        </p:nvSpPr>
        <p:spPr>
          <a:ln/>
        </p:spPr>
      </p:sp>
      <p:sp>
        <p:nvSpPr>
          <p:cNvPr id="540675" name="Rectangle 3">
            <a:extLst>
              <a:ext uri="{FF2B5EF4-FFF2-40B4-BE49-F238E27FC236}">
                <a16:creationId xmlns:a16="http://schemas.microsoft.com/office/drawing/2014/main" id="{E6E29A35-CC9D-47D6-BF8E-314C03D6B94F}"/>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507D01-B145-4C93-A68B-E8FF9D38352C}"/>
              </a:ext>
            </a:extLst>
          </p:cNvPr>
          <p:cNvSpPr>
            <a:spLocks noGrp="1" noChangeArrowheads="1"/>
          </p:cNvSpPr>
          <p:nvPr>
            <p:ph type="sldNum" sz="quarter" idx="5"/>
          </p:nvPr>
        </p:nvSpPr>
        <p:spPr>
          <a:ln/>
        </p:spPr>
        <p:txBody>
          <a:bodyPr/>
          <a:lstStyle/>
          <a:p>
            <a:fld id="{19E8368F-4ED5-479A-A5CA-662B55A81206}" type="slidenum">
              <a:rPr lang="de-CH" altLang="de-DE"/>
              <a:pPr/>
              <a:t>69</a:t>
            </a:fld>
            <a:endParaRPr lang="de-CH" altLang="de-DE"/>
          </a:p>
        </p:txBody>
      </p:sp>
      <p:sp>
        <p:nvSpPr>
          <p:cNvPr id="541698" name="Rectangle 2">
            <a:extLst>
              <a:ext uri="{FF2B5EF4-FFF2-40B4-BE49-F238E27FC236}">
                <a16:creationId xmlns:a16="http://schemas.microsoft.com/office/drawing/2014/main" id="{E7888ED8-FC87-4CB1-89BA-20339941A6A1}"/>
              </a:ext>
            </a:extLst>
          </p:cNvPr>
          <p:cNvSpPr>
            <a:spLocks noChangeArrowheads="1" noTextEdit="1"/>
          </p:cNvSpPr>
          <p:nvPr>
            <p:ph type="sldImg"/>
          </p:nvPr>
        </p:nvSpPr>
        <p:spPr>
          <a:ln/>
        </p:spPr>
      </p:sp>
      <p:sp>
        <p:nvSpPr>
          <p:cNvPr id="541699" name="Rectangle 3">
            <a:extLst>
              <a:ext uri="{FF2B5EF4-FFF2-40B4-BE49-F238E27FC236}">
                <a16:creationId xmlns:a16="http://schemas.microsoft.com/office/drawing/2014/main" id="{D2F0AB79-3390-491E-ACEA-7BCA2C5394E2}"/>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22955A-CB31-485F-97EB-5B5E928591B8}"/>
              </a:ext>
            </a:extLst>
          </p:cNvPr>
          <p:cNvSpPr>
            <a:spLocks noGrp="1" noChangeArrowheads="1"/>
          </p:cNvSpPr>
          <p:nvPr>
            <p:ph type="sldNum" sz="quarter" idx="5"/>
          </p:nvPr>
        </p:nvSpPr>
        <p:spPr>
          <a:ln/>
        </p:spPr>
        <p:txBody>
          <a:bodyPr/>
          <a:lstStyle/>
          <a:p>
            <a:fld id="{2D778384-BD92-43AA-8F65-D45604E682D6}" type="slidenum">
              <a:rPr lang="de-CH" altLang="de-DE"/>
              <a:pPr/>
              <a:t>70</a:t>
            </a:fld>
            <a:endParaRPr lang="de-CH" altLang="de-DE"/>
          </a:p>
        </p:txBody>
      </p:sp>
      <p:sp>
        <p:nvSpPr>
          <p:cNvPr id="542722" name="Rectangle 2">
            <a:extLst>
              <a:ext uri="{FF2B5EF4-FFF2-40B4-BE49-F238E27FC236}">
                <a16:creationId xmlns:a16="http://schemas.microsoft.com/office/drawing/2014/main" id="{C573C5A8-2E58-4705-902E-3CF393AE6D5F}"/>
              </a:ext>
            </a:extLst>
          </p:cNvPr>
          <p:cNvSpPr>
            <a:spLocks noChangeArrowheads="1" noTextEdit="1"/>
          </p:cNvSpPr>
          <p:nvPr>
            <p:ph type="sldImg"/>
          </p:nvPr>
        </p:nvSpPr>
        <p:spPr>
          <a:ln/>
        </p:spPr>
      </p:sp>
      <p:sp>
        <p:nvSpPr>
          <p:cNvPr id="542723" name="Rectangle 3">
            <a:extLst>
              <a:ext uri="{FF2B5EF4-FFF2-40B4-BE49-F238E27FC236}">
                <a16:creationId xmlns:a16="http://schemas.microsoft.com/office/drawing/2014/main" id="{B55DF432-43C6-4935-B6EA-23BC712E57AA}"/>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670646-A7CE-451E-B8F4-E7907259BA90}"/>
              </a:ext>
            </a:extLst>
          </p:cNvPr>
          <p:cNvSpPr>
            <a:spLocks noGrp="1" noChangeArrowheads="1"/>
          </p:cNvSpPr>
          <p:nvPr>
            <p:ph type="sldNum" sz="quarter" idx="5"/>
          </p:nvPr>
        </p:nvSpPr>
        <p:spPr>
          <a:ln/>
        </p:spPr>
        <p:txBody>
          <a:bodyPr/>
          <a:lstStyle/>
          <a:p>
            <a:fld id="{8EED1FD0-B532-4B20-BDB9-BA8613E41706}" type="slidenum">
              <a:rPr lang="de-CH" altLang="de-DE"/>
              <a:pPr/>
              <a:t>7</a:t>
            </a:fld>
            <a:endParaRPr lang="de-CH" altLang="de-DE"/>
          </a:p>
        </p:txBody>
      </p:sp>
      <p:sp>
        <p:nvSpPr>
          <p:cNvPr id="504834" name="Rectangle 2">
            <a:extLst>
              <a:ext uri="{FF2B5EF4-FFF2-40B4-BE49-F238E27FC236}">
                <a16:creationId xmlns:a16="http://schemas.microsoft.com/office/drawing/2014/main" id="{1DCEC67D-4503-4288-AE9B-F061C4CA9CBA}"/>
              </a:ext>
            </a:extLst>
          </p:cNvPr>
          <p:cNvSpPr>
            <a:spLocks noChangeArrowheads="1" noTextEdit="1"/>
          </p:cNvSpPr>
          <p:nvPr>
            <p:ph type="sldImg"/>
          </p:nvPr>
        </p:nvSpPr>
        <p:spPr>
          <a:ln/>
        </p:spPr>
      </p:sp>
      <p:sp>
        <p:nvSpPr>
          <p:cNvPr id="504835" name="Rectangle 3">
            <a:extLst>
              <a:ext uri="{FF2B5EF4-FFF2-40B4-BE49-F238E27FC236}">
                <a16:creationId xmlns:a16="http://schemas.microsoft.com/office/drawing/2014/main" id="{41B97C70-C411-4956-918A-F0D8827F1ADC}"/>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237047-851E-476C-BEFC-117F53C68ABC}"/>
              </a:ext>
            </a:extLst>
          </p:cNvPr>
          <p:cNvSpPr>
            <a:spLocks noGrp="1" noChangeArrowheads="1"/>
          </p:cNvSpPr>
          <p:nvPr>
            <p:ph type="sldNum" sz="quarter" idx="5"/>
          </p:nvPr>
        </p:nvSpPr>
        <p:spPr>
          <a:ln/>
        </p:spPr>
        <p:txBody>
          <a:bodyPr/>
          <a:lstStyle/>
          <a:p>
            <a:fld id="{AC82E9F8-F101-45B5-AEA0-CE24170F3F67}" type="slidenum">
              <a:rPr lang="de-CH" altLang="de-DE"/>
              <a:pPr/>
              <a:t>71</a:t>
            </a:fld>
            <a:endParaRPr lang="de-CH" altLang="de-DE"/>
          </a:p>
        </p:txBody>
      </p:sp>
      <p:sp>
        <p:nvSpPr>
          <p:cNvPr id="543746" name="Rectangle 2">
            <a:extLst>
              <a:ext uri="{FF2B5EF4-FFF2-40B4-BE49-F238E27FC236}">
                <a16:creationId xmlns:a16="http://schemas.microsoft.com/office/drawing/2014/main" id="{2FF390F5-6159-430E-83A8-E6E5B0BEFAC4}"/>
              </a:ext>
            </a:extLst>
          </p:cNvPr>
          <p:cNvSpPr>
            <a:spLocks noChangeArrowheads="1" noTextEdit="1"/>
          </p:cNvSpPr>
          <p:nvPr>
            <p:ph type="sldImg"/>
          </p:nvPr>
        </p:nvSpPr>
        <p:spPr>
          <a:ln/>
        </p:spPr>
      </p:sp>
      <p:sp>
        <p:nvSpPr>
          <p:cNvPr id="543747" name="Rectangle 3">
            <a:extLst>
              <a:ext uri="{FF2B5EF4-FFF2-40B4-BE49-F238E27FC236}">
                <a16:creationId xmlns:a16="http://schemas.microsoft.com/office/drawing/2014/main" id="{E6BF76FE-412D-4E3C-95EB-C0832BB9F725}"/>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B1A041-C9A1-412E-A953-DEFDB6C348EC}"/>
              </a:ext>
            </a:extLst>
          </p:cNvPr>
          <p:cNvSpPr>
            <a:spLocks noGrp="1" noChangeArrowheads="1"/>
          </p:cNvSpPr>
          <p:nvPr>
            <p:ph type="sldNum" sz="quarter" idx="5"/>
          </p:nvPr>
        </p:nvSpPr>
        <p:spPr>
          <a:ln/>
        </p:spPr>
        <p:txBody>
          <a:bodyPr/>
          <a:lstStyle/>
          <a:p>
            <a:fld id="{8C0AD6CC-7338-4C2B-8EEC-2AABB29E1DC2}" type="slidenum">
              <a:rPr lang="de-CH" altLang="de-DE"/>
              <a:pPr/>
              <a:t>72</a:t>
            </a:fld>
            <a:endParaRPr lang="de-CH" altLang="de-DE"/>
          </a:p>
        </p:txBody>
      </p:sp>
      <p:sp>
        <p:nvSpPr>
          <p:cNvPr id="544770" name="Rectangle 2">
            <a:extLst>
              <a:ext uri="{FF2B5EF4-FFF2-40B4-BE49-F238E27FC236}">
                <a16:creationId xmlns:a16="http://schemas.microsoft.com/office/drawing/2014/main" id="{8E83312F-CAEF-495C-BC70-E060B76A9FD1}"/>
              </a:ext>
            </a:extLst>
          </p:cNvPr>
          <p:cNvSpPr>
            <a:spLocks noChangeArrowheads="1" noTextEdit="1"/>
          </p:cNvSpPr>
          <p:nvPr>
            <p:ph type="sldImg"/>
          </p:nvPr>
        </p:nvSpPr>
        <p:spPr>
          <a:ln/>
        </p:spPr>
      </p:sp>
      <p:sp>
        <p:nvSpPr>
          <p:cNvPr id="544771" name="Rectangle 3">
            <a:extLst>
              <a:ext uri="{FF2B5EF4-FFF2-40B4-BE49-F238E27FC236}">
                <a16:creationId xmlns:a16="http://schemas.microsoft.com/office/drawing/2014/main" id="{B54DCE5F-2216-4B27-85A7-4484770A7598}"/>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DA022D-E24D-4568-BC4C-545408CE2405}"/>
              </a:ext>
            </a:extLst>
          </p:cNvPr>
          <p:cNvSpPr>
            <a:spLocks noGrp="1" noChangeArrowheads="1"/>
          </p:cNvSpPr>
          <p:nvPr>
            <p:ph type="sldNum" sz="quarter" idx="5"/>
          </p:nvPr>
        </p:nvSpPr>
        <p:spPr>
          <a:ln/>
        </p:spPr>
        <p:txBody>
          <a:bodyPr/>
          <a:lstStyle/>
          <a:p>
            <a:fld id="{024579C4-B687-4CCA-81AA-4615C207096A}" type="slidenum">
              <a:rPr lang="de-CH" altLang="de-DE"/>
              <a:pPr/>
              <a:t>73</a:t>
            </a:fld>
            <a:endParaRPr lang="de-CH" altLang="de-DE"/>
          </a:p>
        </p:txBody>
      </p:sp>
      <p:sp>
        <p:nvSpPr>
          <p:cNvPr id="549890" name="Rectangle 2">
            <a:extLst>
              <a:ext uri="{FF2B5EF4-FFF2-40B4-BE49-F238E27FC236}">
                <a16:creationId xmlns:a16="http://schemas.microsoft.com/office/drawing/2014/main" id="{7D131BB9-F6A8-4993-AF15-FA3B93DAAF98}"/>
              </a:ext>
            </a:extLst>
          </p:cNvPr>
          <p:cNvSpPr>
            <a:spLocks noChangeArrowheads="1" noTextEdit="1"/>
          </p:cNvSpPr>
          <p:nvPr>
            <p:ph type="sldImg"/>
          </p:nvPr>
        </p:nvSpPr>
        <p:spPr>
          <a:ln/>
        </p:spPr>
      </p:sp>
      <p:sp>
        <p:nvSpPr>
          <p:cNvPr id="549891" name="Rectangle 3">
            <a:extLst>
              <a:ext uri="{FF2B5EF4-FFF2-40B4-BE49-F238E27FC236}">
                <a16:creationId xmlns:a16="http://schemas.microsoft.com/office/drawing/2014/main" id="{68B30F9D-64EB-4E4D-87EF-CD594E52CEDC}"/>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7C5BBD-C13C-49FD-8C30-4A5D0D217D04}"/>
              </a:ext>
            </a:extLst>
          </p:cNvPr>
          <p:cNvSpPr>
            <a:spLocks noGrp="1" noChangeArrowheads="1"/>
          </p:cNvSpPr>
          <p:nvPr>
            <p:ph type="sldNum" sz="quarter" idx="5"/>
          </p:nvPr>
        </p:nvSpPr>
        <p:spPr>
          <a:ln/>
        </p:spPr>
        <p:txBody>
          <a:bodyPr/>
          <a:lstStyle/>
          <a:p>
            <a:fld id="{BEC1BB53-1EA1-4553-89DD-F45C5C18A484}" type="slidenum">
              <a:rPr lang="de-CH" altLang="de-DE"/>
              <a:pPr/>
              <a:t>8</a:t>
            </a:fld>
            <a:endParaRPr lang="de-CH" altLang="de-DE"/>
          </a:p>
        </p:txBody>
      </p:sp>
      <p:sp>
        <p:nvSpPr>
          <p:cNvPr id="505858" name="Rectangle 2">
            <a:extLst>
              <a:ext uri="{FF2B5EF4-FFF2-40B4-BE49-F238E27FC236}">
                <a16:creationId xmlns:a16="http://schemas.microsoft.com/office/drawing/2014/main" id="{87E0F502-6E13-4771-927F-2F7EA35D9AEB}"/>
              </a:ext>
            </a:extLst>
          </p:cNvPr>
          <p:cNvSpPr>
            <a:spLocks noChangeArrowheads="1" noTextEdit="1"/>
          </p:cNvSpPr>
          <p:nvPr>
            <p:ph type="sldImg"/>
          </p:nvPr>
        </p:nvSpPr>
        <p:spPr>
          <a:ln/>
        </p:spPr>
      </p:sp>
      <p:sp>
        <p:nvSpPr>
          <p:cNvPr id="505859" name="Rectangle 3">
            <a:extLst>
              <a:ext uri="{FF2B5EF4-FFF2-40B4-BE49-F238E27FC236}">
                <a16:creationId xmlns:a16="http://schemas.microsoft.com/office/drawing/2014/main" id="{43B1C80C-3ADE-4CB5-B24C-6F38190EE8AC}"/>
              </a:ext>
            </a:extLst>
          </p:cNvPr>
          <p:cNvSpPr>
            <a:spLocks noGrp="1" noChangeArrowheads="1"/>
          </p:cNvSpPr>
          <p:nvPr>
            <p:ph type="body" idx="1"/>
          </p:nvPr>
        </p:nvSpPr>
        <p:spPr/>
        <p:txBody>
          <a:bodyPr/>
          <a:lstStyle/>
          <a:p>
            <a:endParaRPr lang="de-CH"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87A2D4-B784-408F-B565-9E5114CF1D51}"/>
              </a:ext>
            </a:extLst>
          </p:cNvPr>
          <p:cNvSpPr>
            <a:spLocks noGrp="1" noChangeArrowheads="1"/>
          </p:cNvSpPr>
          <p:nvPr>
            <p:ph type="sldNum" sz="quarter" idx="5"/>
          </p:nvPr>
        </p:nvSpPr>
        <p:spPr>
          <a:ln/>
        </p:spPr>
        <p:txBody>
          <a:bodyPr/>
          <a:lstStyle/>
          <a:p>
            <a:fld id="{2E91B3E2-299B-4785-A245-09CD1BD60391}" type="slidenum">
              <a:rPr lang="de-CH" altLang="de-DE"/>
              <a:pPr/>
              <a:t>9</a:t>
            </a:fld>
            <a:endParaRPr lang="de-CH" altLang="de-DE"/>
          </a:p>
        </p:txBody>
      </p:sp>
      <p:sp>
        <p:nvSpPr>
          <p:cNvPr id="506882" name="Rectangle 2">
            <a:extLst>
              <a:ext uri="{FF2B5EF4-FFF2-40B4-BE49-F238E27FC236}">
                <a16:creationId xmlns:a16="http://schemas.microsoft.com/office/drawing/2014/main" id="{EBF308BE-60BD-4247-8ED9-DC5E4A705412}"/>
              </a:ext>
            </a:extLst>
          </p:cNvPr>
          <p:cNvSpPr>
            <a:spLocks noChangeArrowheads="1" noTextEdit="1"/>
          </p:cNvSpPr>
          <p:nvPr>
            <p:ph type="sldImg"/>
          </p:nvPr>
        </p:nvSpPr>
        <p:spPr>
          <a:ln/>
        </p:spPr>
      </p:sp>
      <p:sp>
        <p:nvSpPr>
          <p:cNvPr id="506883" name="Rectangle 3">
            <a:extLst>
              <a:ext uri="{FF2B5EF4-FFF2-40B4-BE49-F238E27FC236}">
                <a16:creationId xmlns:a16="http://schemas.microsoft.com/office/drawing/2014/main" id="{0EC85F2F-CE28-468B-A117-C2FDFDF32427}"/>
              </a:ext>
            </a:extLst>
          </p:cNvPr>
          <p:cNvSpPr>
            <a:spLocks noGrp="1" noChangeArrowheads="1"/>
          </p:cNvSpPr>
          <p:nvPr>
            <p:ph type="body" idx="1"/>
          </p:nvPr>
        </p:nvSpPr>
        <p:spPr/>
        <p:txBody>
          <a:bodyPr/>
          <a:lstStyle/>
          <a:p>
            <a:endParaRPr lang="de-CH"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10293" name="Rectangle 21">
            <a:extLst>
              <a:ext uri="{FF2B5EF4-FFF2-40B4-BE49-F238E27FC236}">
                <a16:creationId xmlns:a16="http://schemas.microsoft.com/office/drawing/2014/main" id="{C5238FFF-010A-4579-B346-BF3F9458DAC2}"/>
              </a:ext>
            </a:extLst>
          </p:cNvPr>
          <p:cNvSpPr>
            <a:spLocks noGrp="1" noChangeArrowheads="1"/>
          </p:cNvSpPr>
          <p:nvPr>
            <p:ph type="ctrTitle" sz="quarter"/>
          </p:nvPr>
        </p:nvSpPr>
        <p:spPr>
          <a:xfrm>
            <a:off x="1403350" y="1828800"/>
            <a:ext cx="7054850" cy="1736725"/>
          </a:xfrm>
        </p:spPr>
        <p:txBody>
          <a:bodyPr/>
          <a:lstStyle>
            <a:lvl1pPr>
              <a:defRPr sz="4400"/>
            </a:lvl1pPr>
          </a:lstStyle>
          <a:p>
            <a:pPr lvl="0"/>
            <a:r>
              <a:rPr lang="de-CH" altLang="de-DE" noProof="0"/>
              <a:t>Titelmasterformat durch Klicken bearbeiten</a:t>
            </a:r>
          </a:p>
        </p:txBody>
      </p:sp>
      <p:sp>
        <p:nvSpPr>
          <p:cNvPr id="310294" name="Rectangle 22">
            <a:extLst>
              <a:ext uri="{FF2B5EF4-FFF2-40B4-BE49-F238E27FC236}">
                <a16:creationId xmlns:a16="http://schemas.microsoft.com/office/drawing/2014/main" id="{BFA82F6C-37D9-4A2F-AFC1-DBB75D75266E}"/>
              </a:ext>
            </a:extLst>
          </p:cNvPr>
          <p:cNvSpPr>
            <a:spLocks noGrp="1" noChangeArrowheads="1"/>
          </p:cNvSpPr>
          <p:nvPr>
            <p:ph type="subTitle" sz="quarter" idx="1"/>
          </p:nvPr>
        </p:nvSpPr>
        <p:spPr>
          <a:xfrm>
            <a:off x="1371600" y="3886200"/>
            <a:ext cx="7088188" cy="1752600"/>
          </a:xfrm>
        </p:spPr>
        <p:txBody>
          <a:bodyPr/>
          <a:lstStyle>
            <a:lvl1pPr marL="0" indent="0" algn="ctr">
              <a:buFont typeface="Wingdings" panose="05000000000000000000" pitchFamily="2" charset="2"/>
              <a:buNone/>
              <a:defRPr/>
            </a:lvl1pPr>
          </a:lstStyle>
          <a:p>
            <a:pPr lvl="0"/>
            <a:r>
              <a:rPr lang="de-CH" altLang="de-DE" noProof="0"/>
              <a:t>Formatvorlage des Untertitelmasters durch Klicken bearbeiten</a:t>
            </a:r>
          </a:p>
        </p:txBody>
      </p:sp>
      <p:sp>
        <p:nvSpPr>
          <p:cNvPr id="310295" name="Rectangle 23">
            <a:extLst>
              <a:ext uri="{FF2B5EF4-FFF2-40B4-BE49-F238E27FC236}">
                <a16:creationId xmlns:a16="http://schemas.microsoft.com/office/drawing/2014/main" id="{4B780CA9-1A28-4FF7-A108-D73C37A74554}"/>
              </a:ext>
            </a:extLst>
          </p:cNvPr>
          <p:cNvSpPr>
            <a:spLocks noGrp="1" noChangeArrowheads="1"/>
          </p:cNvSpPr>
          <p:nvPr>
            <p:ph type="dt" sz="quarter" idx="2"/>
          </p:nvPr>
        </p:nvSpPr>
        <p:spPr/>
        <p:txBody>
          <a:bodyPr/>
          <a:lstStyle>
            <a:lvl1pPr>
              <a:defRPr/>
            </a:lvl1pPr>
          </a:lstStyle>
          <a:p>
            <a:endParaRPr lang="de-CH" altLang="de-DE"/>
          </a:p>
        </p:txBody>
      </p:sp>
      <p:sp>
        <p:nvSpPr>
          <p:cNvPr id="310296" name="Rectangle 24">
            <a:extLst>
              <a:ext uri="{FF2B5EF4-FFF2-40B4-BE49-F238E27FC236}">
                <a16:creationId xmlns:a16="http://schemas.microsoft.com/office/drawing/2014/main" id="{66B0FC2E-52BC-4BDE-9770-018F891F97FC}"/>
              </a:ext>
            </a:extLst>
          </p:cNvPr>
          <p:cNvSpPr>
            <a:spLocks noGrp="1" noChangeArrowheads="1"/>
          </p:cNvSpPr>
          <p:nvPr>
            <p:ph type="ftr" sz="quarter" idx="3"/>
          </p:nvPr>
        </p:nvSpPr>
        <p:spPr/>
        <p:txBody>
          <a:bodyPr/>
          <a:lstStyle>
            <a:lvl1pPr>
              <a:defRPr/>
            </a:lvl1pPr>
          </a:lstStyle>
          <a:p>
            <a:endParaRPr lang="de-CH" altLang="de-DE"/>
          </a:p>
        </p:txBody>
      </p:sp>
      <p:sp>
        <p:nvSpPr>
          <p:cNvPr id="310297" name="Rectangle 25">
            <a:extLst>
              <a:ext uri="{FF2B5EF4-FFF2-40B4-BE49-F238E27FC236}">
                <a16:creationId xmlns:a16="http://schemas.microsoft.com/office/drawing/2014/main" id="{F3B2FA4A-E776-417B-8CDE-9CF245D30703}"/>
              </a:ext>
            </a:extLst>
          </p:cNvPr>
          <p:cNvSpPr>
            <a:spLocks noGrp="1" noChangeArrowheads="1"/>
          </p:cNvSpPr>
          <p:nvPr>
            <p:ph type="sldNum" sz="quarter" idx="4"/>
          </p:nvPr>
        </p:nvSpPr>
        <p:spPr/>
        <p:txBody>
          <a:bodyPr/>
          <a:lstStyle>
            <a:lvl1pPr>
              <a:defRPr/>
            </a:lvl1pPr>
          </a:lstStyle>
          <a:p>
            <a:fld id="{0A4BBFA9-B843-4110-A771-1EF2CA6CE975}" type="slidenum">
              <a:rPr lang="de-CH" altLang="de-DE"/>
              <a:pPr/>
              <a:t>‹Nr.›</a:t>
            </a:fld>
            <a:endParaRPr lang="de-CH"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6ABEC-7915-4779-83CA-1403A4A26794}"/>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2351581A-6F8C-4FC1-8423-EFCA0A38E72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00A5149B-2F5D-4763-B9AB-46B0210CD62B}"/>
              </a:ext>
            </a:extLst>
          </p:cNvPr>
          <p:cNvSpPr>
            <a:spLocks noGrp="1"/>
          </p:cNvSpPr>
          <p:nvPr>
            <p:ph type="dt" sz="half" idx="10"/>
          </p:nvPr>
        </p:nvSpPr>
        <p:spPr/>
        <p:txBody>
          <a:bodyPr/>
          <a:lstStyle>
            <a:lvl1pPr>
              <a:defRPr/>
            </a:lvl1pPr>
          </a:lstStyle>
          <a:p>
            <a:endParaRPr lang="de-CH" altLang="de-DE"/>
          </a:p>
        </p:txBody>
      </p:sp>
      <p:sp>
        <p:nvSpPr>
          <p:cNvPr id="5" name="Fußzeilenplatzhalter 4">
            <a:extLst>
              <a:ext uri="{FF2B5EF4-FFF2-40B4-BE49-F238E27FC236}">
                <a16:creationId xmlns:a16="http://schemas.microsoft.com/office/drawing/2014/main" id="{1C6259C7-B4EF-4B4C-ABC1-3B0FCA6CC6B7}"/>
              </a:ext>
            </a:extLst>
          </p:cNvPr>
          <p:cNvSpPr>
            <a:spLocks noGrp="1"/>
          </p:cNvSpPr>
          <p:nvPr>
            <p:ph type="ftr" sz="quarter" idx="11"/>
          </p:nvPr>
        </p:nvSpPr>
        <p:spPr/>
        <p:txBody>
          <a:bodyPr/>
          <a:lstStyle>
            <a:lvl1pPr>
              <a:defRPr/>
            </a:lvl1pPr>
          </a:lstStyle>
          <a:p>
            <a:endParaRPr lang="de-CH" altLang="de-DE"/>
          </a:p>
        </p:txBody>
      </p:sp>
      <p:sp>
        <p:nvSpPr>
          <p:cNvPr id="6" name="Foliennummernplatzhalter 5">
            <a:extLst>
              <a:ext uri="{FF2B5EF4-FFF2-40B4-BE49-F238E27FC236}">
                <a16:creationId xmlns:a16="http://schemas.microsoft.com/office/drawing/2014/main" id="{59EA3CB0-4566-47BD-B48B-4149D85491EF}"/>
              </a:ext>
            </a:extLst>
          </p:cNvPr>
          <p:cNvSpPr>
            <a:spLocks noGrp="1"/>
          </p:cNvSpPr>
          <p:nvPr>
            <p:ph type="sldNum" sz="quarter" idx="12"/>
          </p:nvPr>
        </p:nvSpPr>
        <p:spPr/>
        <p:txBody>
          <a:bodyPr/>
          <a:lstStyle>
            <a:lvl1pPr>
              <a:defRPr/>
            </a:lvl1pPr>
          </a:lstStyle>
          <a:p>
            <a:fld id="{F9415BBC-60EE-42A8-A0E9-9398ECBFABDB}" type="slidenum">
              <a:rPr lang="de-CH" altLang="de-DE"/>
              <a:pPr/>
              <a:t>‹Nr.›</a:t>
            </a:fld>
            <a:endParaRPr lang="de-CH" altLang="de-DE"/>
          </a:p>
        </p:txBody>
      </p:sp>
    </p:spTree>
    <p:extLst>
      <p:ext uri="{BB962C8B-B14F-4D97-AF65-F5344CB8AC3E}">
        <p14:creationId xmlns:p14="http://schemas.microsoft.com/office/powerpoint/2010/main" val="199451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1D4D97-CC40-48C1-8EEF-4A161E14E871}"/>
              </a:ext>
            </a:extLst>
          </p:cNvPr>
          <p:cNvSpPr>
            <a:spLocks noGrp="1"/>
          </p:cNvSpPr>
          <p:nvPr>
            <p:ph type="title" orient="vert"/>
          </p:nvPr>
        </p:nvSpPr>
        <p:spPr>
          <a:xfrm>
            <a:off x="6848475" y="277813"/>
            <a:ext cx="1838325" cy="5853112"/>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5D7EF06C-3076-4D7D-967E-BF9D84CA9B91}"/>
              </a:ext>
            </a:extLst>
          </p:cNvPr>
          <p:cNvSpPr>
            <a:spLocks noGrp="1"/>
          </p:cNvSpPr>
          <p:nvPr>
            <p:ph type="body" orient="vert" idx="1"/>
          </p:nvPr>
        </p:nvSpPr>
        <p:spPr>
          <a:xfrm>
            <a:off x="1331913" y="277813"/>
            <a:ext cx="5364162" cy="585311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E3F8F3FE-55F8-4CAA-9410-98CC68EBABA1}"/>
              </a:ext>
            </a:extLst>
          </p:cNvPr>
          <p:cNvSpPr>
            <a:spLocks noGrp="1"/>
          </p:cNvSpPr>
          <p:nvPr>
            <p:ph type="dt" sz="half" idx="10"/>
          </p:nvPr>
        </p:nvSpPr>
        <p:spPr/>
        <p:txBody>
          <a:bodyPr/>
          <a:lstStyle>
            <a:lvl1pPr>
              <a:defRPr/>
            </a:lvl1pPr>
          </a:lstStyle>
          <a:p>
            <a:endParaRPr lang="de-CH" altLang="de-DE"/>
          </a:p>
        </p:txBody>
      </p:sp>
      <p:sp>
        <p:nvSpPr>
          <p:cNvPr id="5" name="Fußzeilenplatzhalter 4">
            <a:extLst>
              <a:ext uri="{FF2B5EF4-FFF2-40B4-BE49-F238E27FC236}">
                <a16:creationId xmlns:a16="http://schemas.microsoft.com/office/drawing/2014/main" id="{73A8B314-9B1F-4BA6-B793-7F9B3F189F6D}"/>
              </a:ext>
            </a:extLst>
          </p:cNvPr>
          <p:cNvSpPr>
            <a:spLocks noGrp="1"/>
          </p:cNvSpPr>
          <p:nvPr>
            <p:ph type="ftr" sz="quarter" idx="11"/>
          </p:nvPr>
        </p:nvSpPr>
        <p:spPr/>
        <p:txBody>
          <a:bodyPr/>
          <a:lstStyle>
            <a:lvl1pPr>
              <a:defRPr/>
            </a:lvl1pPr>
          </a:lstStyle>
          <a:p>
            <a:endParaRPr lang="de-CH" altLang="de-DE"/>
          </a:p>
        </p:txBody>
      </p:sp>
      <p:sp>
        <p:nvSpPr>
          <p:cNvPr id="6" name="Foliennummernplatzhalter 5">
            <a:extLst>
              <a:ext uri="{FF2B5EF4-FFF2-40B4-BE49-F238E27FC236}">
                <a16:creationId xmlns:a16="http://schemas.microsoft.com/office/drawing/2014/main" id="{AE21C89C-AC6C-49FF-B13D-35087AB56F19}"/>
              </a:ext>
            </a:extLst>
          </p:cNvPr>
          <p:cNvSpPr>
            <a:spLocks noGrp="1"/>
          </p:cNvSpPr>
          <p:nvPr>
            <p:ph type="sldNum" sz="quarter" idx="12"/>
          </p:nvPr>
        </p:nvSpPr>
        <p:spPr/>
        <p:txBody>
          <a:bodyPr/>
          <a:lstStyle>
            <a:lvl1pPr>
              <a:defRPr/>
            </a:lvl1pPr>
          </a:lstStyle>
          <a:p>
            <a:fld id="{54769107-53E3-4478-8E67-4221E4AB13CD}" type="slidenum">
              <a:rPr lang="de-CH" altLang="de-DE"/>
              <a:pPr/>
              <a:t>‹Nr.›</a:t>
            </a:fld>
            <a:endParaRPr lang="de-CH" altLang="de-DE"/>
          </a:p>
        </p:txBody>
      </p:sp>
    </p:spTree>
    <p:extLst>
      <p:ext uri="{BB962C8B-B14F-4D97-AF65-F5344CB8AC3E}">
        <p14:creationId xmlns:p14="http://schemas.microsoft.com/office/powerpoint/2010/main" val="372431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7E4EE-BB78-4DF2-B16D-1802D576BD43}"/>
              </a:ext>
            </a:extLst>
          </p:cNvPr>
          <p:cNvSpPr>
            <a:spLocks noGrp="1"/>
          </p:cNvSpPr>
          <p:nvPr>
            <p:ph type="title"/>
          </p:nvPr>
        </p:nvSpPr>
        <p:spPr>
          <a:xfrm>
            <a:off x="1331913" y="277813"/>
            <a:ext cx="7354887" cy="1143000"/>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7E6910F9-DB9A-4912-AD18-01FD1BE7D562}"/>
              </a:ext>
            </a:extLst>
          </p:cNvPr>
          <p:cNvSpPr>
            <a:spLocks noGrp="1"/>
          </p:cNvSpPr>
          <p:nvPr>
            <p:ph type="body" sz="half" idx="1"/>
          </p:nvPr>
        </p:nvSpPr>
        <p:spPr>
          <a:xfrm>
            <a:off x="1331913" y="1600200"/>
            <a:ext cx="3600450" cy="45307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6BAF5163-6D7C-40DD-9DCA-E5DD3D7E9CD0}"/>
              </a:ext>
            </a:extLst>
          </p:cNvPr>
          <p:cNvSpPr>
            <a:spLocks noGrp="1"/>
          </p:cNvSpPr>
          <p:nvPr>
            <p:ph sz="half" idx="2"/>
          </p:nvPr>
        </p:nvSpPr>
        <p:spPr>
          <a:xfrm>
            <a:off x="5084763" y="1600200"/>
            <a:ext cx="3602037" cy="45307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9AAA5996-23F0-4E1D-AAEF-61CE9ACDECCE}"/>
              </a:ext>
            </a:extLst>
          </p:cNvPr>
          <p:cNvSpPr>
            <a:spLocks noGrp="1"/>
          </p:cNvSpPr>
          <p:nvPr>
            <p:ph type="dt" sz="half" idx="10"/>
          </p:nvPr>
        </p:nvSpPr>
        <p:spPr>
          <a:xfrm>
            <a:off x="457200" y="6248400"/>
            <a:ext cx="2133600" cy="457200"/>
          </a:xfrm>
        </p:spPr>
        <p:txBody>
          <a:bodyPr/>
          <a:lstStyle>
            <a:lvl1pPr>
              <a:defRPr/>
            </a:lvl1pPr>
          </a:lstStyle>
          <a:p>
            <a:endParaRPr lang="de-CH" altLang="de-DE"/>
          </a:p>
        </p:txBody>
      </p:sp>
      <p:sp>
        <p:nvSpPr>
          <p:cNvPr id="6" name="Fußzeilenplatzhalter 5">
            <a:extLst>
              <a:ext uri="{FF2B5EF4-FFF2-40B4-BE49-F238E27FC236}">
                <a16:creationId xmlns:a16="http://schemas.microsoft.com/office/drawing/2014/main" id="{3655564C-4542-4875-B0BD-BC064BF454C0}"/>
              </a:ext>
            </a:extLst>
          </p:cNvPr>
          <p:cNvSpPr>
            <a:spLocks noGrp="1"/>
          </p:cNvSpPr>
          <p:nvPr>
            <p:ph type="ftr" sz="quarter" idx="11"/>
          </p:nvPr>
        </p:nvSpPr>
        <p:spPr>
          <a:xfrm>
            <a:off x="3124200" y="6248400"/>
            <a:ext cx="2895600" cy="457200"/>
          </a:xfrm>
        </p:spPr>
        <p:txBody>
          <a:bodyPr/>
          <a:lstStyle>
            <a:lvl1pPr>
              <a:defRPr/>
            </a:lvl1pPr>
          </a:lstStyle>
          <a:p>
            <a:endParaRPr lang="de-CH" altLang="de-DE"/>
          </a:p>
        </p:txBody>
      </p:sp>
      <p:sp>
        <p:nvSpPr>
          <p:cNvPr id="7" name="Foliennummernplatzhalter 6">
            <a:extLst>
              <a:ext uri="{FF2B5EF4-FFF2-40B4-BE49-F238E27FC236}">
                <a16:creationId xmlns:a16="http://schemas.microsoft.com/office/drawing/2014/main" id="{6E07E971-DFA5-4398-9371-E4CE2A77445D}"/>
              </a:ext>
            </a:extLst>
          </p:cNvPr>
          <p:cNvSpPr>
            <a:spLocks noGrp="1"/>
          </p:cNvSpPr>
          <p:nvPr>
            <p:ph type="sldNum" sz="quarter" idx="12"/>
          </p:nvPr>
        </p:nvSpPr>
        <p:spPr>
          <a:xfrm>
            <a:off x="6553200" y="6248400"/>
            <a:ext cx="2133600" cy="457200"/>
          </a:xfrm>
        </p:spPr>
        <p:txBody>
          <a:bodyPr/>
          <a:lstStyle>
            <a:lvl1pPr>
              <a:defRPr/>
            </a:lvl1pPr>
          </a:lstStyle>
          <a:p>
            <a:fld id="{457126E3-4194-4461-8FCB-B870345BEDD8}" type="slidenum">
              <a:rPr lang="de-CH" altLang="de-DE"/>
              <a:pPr/>
              <a:t>‹Nr.›</a:t>
            </a:fld>
            <a:endParaRPr lang="de-CH" altLang="de-DE"/>
          </a:p>
        </p:txBody>
      </p:sp>
    </p:spTree>
    <p:extLst>
      <p:ext uri="{BB962C8B-B14F-4D97-AF65-F5344CB8AC3E}">
        <p14:creationId xmlns:p14="http://schemas.microsoft.com/office/powerpoint/2010/main" val="1072287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E667D-B50E-4A3A-A818-1083EDBCF7EA}"/>
              </a:ext>
            </a:extLst>
          </p:cNvPr>
          <p:cNvSpPr>
            <a:spLocks noGrp="1"/>
          </p:cNvSpPr>
          <p:nvPr>
            <p:ph type="title"/>
          </p:nvPr>
        </p:nvSpPr>
        <p:spPr>
          <a:xfrm>
            <a:off x="1331913" y="277813"/>
            <a:ext cx="7354887" cy="1143000"/>
          </a:xfrm>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DF8A664F-78C6-41CE-A20F-7F9DA389E8B4}"/>
              </a:ext>
            </a:extLst>
          </p:cNvPr>
          <p:cNvSpPr>
            <a:spLocks noGrp="1"/>
          </p:cNvSpPr>
          <p:nvPr>
            <p:ph sz="half" idx="1"/>
          </p:nvPr>
        </p:nvSpPr>
        <p:spPr>
          <a:xfrm>
            <a:off x="1331913" y="1600200"/>
            <a:ext cx="3600450" cy="45307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100FC3EE-D0B9-432E-9A42-1A25FB3A0B21}"/>
              </a:ext>
            </a:extLst>
          </p:cNvPr>
          <p:cNvSpPr>
            <a:spLocks noGrp="1"/>
          </p:cNvSpPr>
          <p:nvPr>
            <p:ph type="body" sz="half" idx="2"/>
          </p:nvPr>
        </p:nvSpPr>
        <p:spPr>
          <a:xfrm>
            <a:off x="5084763" y="1600200"/>
            <a:ext cx="3602037" cy="45307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07FFB772-1D92-4799-8C66-CE455FB848BF}"/>
              </a:ext>
            </a:extLst>
          </p:cNvPr>
          <p:cNvSpPr>
            <a:spLocks noGrp="1"/>
          </p:cNvSpPr>
          <p:nvPr>
            <p:ph type="dt" sz="half" idx="10"/>
          </p:nvPr>
        </p:nvSpPr>
        <p:spPr>
          <a:xfrm>
            <a:off x="457200" y="6248400"/>
            <a:ext cx="2133600" cy="457200"/>
          </a:xfrm>
        </p:spPr>
        <p:txBody>
          <a:bodyPr/>
          <a:lstStyle>
            <a:lvl1pPr>
              <a:defRPr/>
            </a:lvl1pPr>
          </a:lstStyle>
          <a:p>
            <a:endParaRPr lang="de-CH" altLang="de-DE"/>
          </a:p>
        </p:txBody>
      </p:sp>
      <p:sp>
        <p:nvSpPr>
          <p:cNvPr id="6" name="Fußzeilenplatzhalter 5">
            <a:extLst>
              <a:ext uri="{FF2B5EF4-FFF2-40B4-BE49-F238E27FC236}">
                <a16:creationId xmlns:a16="http://schemas.microsoft.com/office/drawing/2014/main" id="{0A63C87F-80CD-4B2B-B04D-5670E402F45D}"/>
              </a:ext>
            </a:extLst>
          </p:cNvPr>
          <p:cNvSpPr>
            <a:spLocks noGrp="1"/>
          </p:cNvSpPr>
          <p:nvPr>
            <p:ph type="ftr" sz="quarter" idx="11"/>
          </p:nvPr>
        </p:nvSpPr>
        <p:spPr>
          <a:xfrm>
            <a:off x="3124200" y="6248400"/>
            <a:ext cx="2895600" cy="457200"/>
          </a:xfrm>
        </p:spPr>
        <p:txBody>
          <a:bodyPr/>
          <a:lstStyle>
            <a:lvl1pPr>
              <a:defRPr/>
            </a:lvl1pPr>
          </a:lstStyle>
          <a:p>
            <a:endParaRPr lang="de-CH" altLang="de-DE"/>
          </a:p>
        </p:txBody>
      </p:sp>
      <p:sp>
        <p:nvSpPr>
          <p:cNvPr id="7" name="Foliennummernplatzhalter 6">
            <a:extLst>
              <a:ext uri="{FF2B5EF4-FFF2-40B4-BE49-F238E27FC236}">
                <a16:creationId xmlns:a16="http://schemas.microsoft.com/office/drawing/2014/main" id="{B097234A-3037-4AC2-B299-E6C73824A837}"/>
              </a:ext>
            </a:extLst>
          </p:cNvPr>
          <p:cNvSpPr>
            <a:spLocks noGrp="1"/>
          </p:cNvSpPr>
          <p:nvPr>
            <p:ph type="sldNum" sz="quarter" idx="12"/>
          </p:nvPr>
        </p:nvSpPr>
        <p:spPr>
          <a:xfrm>
            <a:off x="6553200" y="6248400"/>
            <a:ext cx="2133600" cy="457200"/>
          </a:xfrm>
        </p:spPr>
        <p:txBody>
          <a:bodyPr/>
          <a:lstStyle>
            <a:lvl1pPr>
              <a:defRPr/>
            </a:lvl1pPr>
          </a:lstStyle>
          <a:p>
            <a:fld id="{1D456659-DD27-401F-92BC-A5C02F301211}" type="slidenum">
              <a:rPr lang="de-CH" altLang="de-DE"/>
              <a:pPr/>
              <a:t>‹Nr.›</a:t>
            </a:fld>
            <a:endParaRPr lang="de-CH" altLang="de-DE"/>
          </a:p>
        </p:txBody>
      </p:sp>
    </p:spTree>
    <p:extLst>
      <p:ext uri="{BB962C8B-B14F-4D97-AF65-F5344CB8AC3E}">
        <p14:creationId xmlns:p14="http://schemas.microsoft.com/office/powerpoint/2010/main" val="2775979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00FBC-2AD8-4779-8829-3991618274B0}"/>
              </a:ext>
            </a:extLst>
          </p:cNvPr>
          <p:cNvSpPr>
            <a:spLocks noGrp="1"/>
          </p:cNvSpPr>
          <p:nvPr>
            <p:ph type="title"/>
          </p:nvPr>
        </p:nvSpPr>
        <p:spPr>
          <a:xfrm>
            <a:off x="1331913" y="277813"/>
            <a:ext cx="7354887" cy="1143000"/>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625A3A5F-E213-4BEF-A85B-D4ABC198FCE3}"/>
              </a:ext>
            </a:extLst>
          </p:cNvPr>
          <p:cNvSpPr>
            <a:spLocks noGrp="1"/>
          </p:cNvSpPr>
          <p:nvPr>
            <p:ph type="body" sz="half" idx="1"/>
          </p:nvPr>
        </p:nvSpPr>
        <p:spPr>
          <a:xfrm>
            <a:off x="1331913" y="1600200"/>
            <a:ext cx="3600450" cy="45307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DAB0F69B-C127-4D99-8961-30EDDE96AC23}"/>
              </a:ext>
            </a:extLst>
          </p:cNvPr>
          <p:cNvSpPr>
            <a:spLocks noGrp="1"/>
          </p:cNvSpPr>
          <p:nvPr>
            <p:ph sz="quarter" idx="2"/>
          </p:nvPr>
        </p:nvSpPr>
        <p:spPr>
          <a:xfrm>
            <a:off x="5084763" y="1600200"/>
            <a:ext cx="3602037" cy="21891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Inhaltsplatzhalter 4">
            <a:extLst>
              <a:ext uri="{FF2B5EF4-FFF2-40B4-BE49-F238E27FC236}">
                <a16:creationId xmlns:a16="http://schemas.microsoft.com/office/drawing/2014/main" id="{8FF5C1CF-0BF4-499C-945D-A072ED883EB8}"/>
              </a:ext>
            </a:extLst>
          </p:cNvPr>
          <p:cNvSpPr>
            <a:spLocks noGrp="1"/>
          </p:cNvSpPr>
          <p:nvPr>
            <p:ph sz="quarter" idx="3"/>
          </p:nvPr>
        </p:nvSpPr>
        <p:spPr>
          <a:xfrm>
            <a:off x="5084763" y="3941763"/>
            <a:ext cx="3602037" cy="21891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Datumsplatzhalter 5">
            <a:extLst>
              <a:ext uri="{FF2B5EF4-FFF2-40B4-BE49-F238E27FC236}">
                <a16:creationId xmlns:a16="http://schemas.microsoft.com/office/drawing/2014/main" id="{379104A0-9459-4B03-A871-DC7A94ABCAA8}"/>
              </a:ext>
            </a:extLst>
          </p:cNvPr>
          <p:cNvSpPr>
            <a:spLocks noGrp="1"/>
          </p:cNvSpPr>
          <p:nvPr>
            <p:ph type="dt" sz="half" idx="10"/>
          </p:nvPr>
        </p:nvSpPr>
        <p:spPr>
          <a:xfrm>
            <a:off x="457200" y="6248400"/>
            <a:ext cx="2133600" cy="457200"/>
          </a:xfrm>
        </p:spPr>
        <p:txBody>
          <a:bodyPr/>
          <a:lstStyle>
            <a:lvl1pPr>
              <a:defRPr/>
            </a:lvl1pPr>
          </a:lstStyle>
          <a:p>
            <a:endParaRPr lang="de-CH" altLang="de-DE"/>
          </a:p>
        </p:txBody>
      </p:sp>
      <p:sp>
        <p:nvSpPr>
          <p:cNvPr id="7" name="Fußzeilenplatzhalter 6">
            <a:extLst>
              <a:ext uri="{FF2B5EF4-FFF2-40B4-BE49-F238E27FC236}">
                <a16:creationId xmlns:a16="http://schemas.microsoft.com/office/drawing/2014/main" id="{CBCD5A0D-54D2-49A4-BCBF-0213E9C814EC}"/>
              </a:ext>
            </a:extLst>
          </p:cNvPr>
          <p:cNvSpPr>
            <a:spLocks noGrp="1"/>
          </p:cNvSpPr>
          <p:nvPr>
            <p:ph type="ftr" sz="quarter" idx="11"/>
          </p:nvPr>
        </p:nvSpPr>
        <p:spPr>
          <a:xfrm>
            <a:off x="3124200" y="6248400"/>
            <a:ext cx="2895600" cy="457200"/>
          </a:xfrm>
        </p:spPr>
        <p:txBody>
          <a:bodyPr/>
          <a:lstStyle>
            <a:lvl1pPr>
              <a:defRPr/>
            </a:lvl1pPr>
          </a:lstStyle>
          <a:p>
            <a:endParaRPr lang="de-CH" altLang="de-DE"/>
          </a:p>
        </p:txBody>
      </p:sp>
      <p:sp>
        <p:nvSpPr>
          <p:cNvPr id="8" name="Foliennummernplatzhalter 7">
            <a:extLst>
              <a:ext uri="{FF2B5EF4-FFF2-40B4-BE49-F238E27FC236}">
                <a16:creationId xmlns:a16="http://schemas.microsoft.com/office/drawing/2014/main" id="{F84183BD-B9B8-4011-BC00-713CCF4869DE}"/>
              </a:ext>
            </a:extLst>
          </p:cNvPr>
          <p:cNvSpPr>
            <a:spLocks noGrp="1"/>
          </p:cNvSpPr>
          <p:nvPr>
            <p:ph type="sldNum" sz="quarter" idx="12"/>
          </p:nvPr>
        </p:nvSpPr>
        <p:spPr>
          <a:xfrm>
            <a:off x="6553200" y="6248400"/>
            <a:ext cx="2133600" cy="457200"/>
          </a:xfrm>
        </p:spPr>
        <p:txBody>
          <a:bodyPr/>
          <a:lstStyle>
            <a:lvl1pPr>
              <a:defRPr/>
            </a:lvl1pPr>
          </a:lstStyle>
          <a:p>
            <a:fld id="{90655AEE-4A82-4091-B7C7-A78ECF211148}" type="slidenum">
              <a:rPr lang="de-CH" altLang="de-DE"/>
              <a:pPr/>
              <a:t>‹Nr.›</a:t>
            </a:fld>
            <a:endParaRPr lang="de-CH" altLang="de-DE"/>
          </a:p>
        </p:txBody>
      </p:sp>
    </p:spTree>
    <p:extLst>
      <p:ext uri="{BB962C8B-B14F-4D97-AF65-F5344CB8AC3E}">
        <p14:creationId xmlns:p14="http://schemas.microsoft.com/office/powerpoint/2010/main" val="250525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EBC82-D258-4FF5-96D5-4424BD22D974}"/>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5F0F946A-612E-48E7-A160-00A8BEEE06E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CAB81C4-27DD-42DE-BF62-52D452CC2F10}"/>
              </a:ext>
            </a:extLst>
          </p:cNvPr>
          <p:cNvSpPr>
            <a:spLocks noGrp="1"/>
          </p:cNvSpPr>
          <p:nvPr>
            <p:ph type="dt" sz="half" idx="10"/>
          </p:nvPr>
        </p:nvSpPr>
        <p:spPr/>
        <p:txBody>
          <a:bodyPr/>
          <a:lstStyle>
            <a:lvl1pPr>
              <a:defRPr/>
            </a:lvl1pPr>
          </a:lstStyle>
          <a:p>
            <a:endParaRPr lang="de-CH" altLang="de-DE"/>
          </a:p>
        </p:txBody>
      </p:sp>
      <p:sp>
        <p:nvSpPr>
          <p:cNvPr id="5" name="Fußzeilenplatzhalter 4">
            <a:extLst>
              <a:ext uri="{FF2B5EF4-FFF2-40B4-BE49-F238E27FC236}">
                <a16:creationId xmlns:a16="http://schemas.microsoft.com/office/drawing/2014/main" id="{191E396D-6851-4620-B5EC-B399F7A78509}"/>
              </a:ext>
            </a:extLst>
          </p:cNvPr>
          <p:cNvSpPr>
            <a:spLocks noGrp="1"/>
          </p:cNvSpPr>
          <p:nvPr>
            <p:ph type="ftr" sz="quarter" idx="11"/>
          </p:nvPr>
        </p:nvSpPr>
        <p:spPr/>
        <p:txBody>
          <a:bodyPr/>
          <a:lstStyle>
            <a:lvl1pPr>
              <a:defRPr/>
            </a:lvl1pPr>
          </a:lstStyle>
          <a:p>
            <a:endParaRPr lang="de-CH" altLang="de-DE"/>
          </a:p>
        </p:txBody>
      </p:sp>
      <p:sp>
        <p:nvSpPr>
          <p:cNvPr id="6" name="Foliennummernplatzhalter 5">
            <a:extLst>
              <a:ext uri="{FF2B5EF4-FFF2-40B4-BE49-F238E27FC236}">
                <a16:creationId xmlns:a16="http://schemas.microsoft.com/office/drawing/2014/main" id="{6B531AC2-3CD6-4766-82F1-0796EF148699}"/>
              </a:ext>
            </a:extLst>
          </p:cNvPr>
          <p:cNvSpPr>
            <a:spLocks noGrp="1"/>
          </p:cNvSpPr>
          <p:nvPr>
            <p:ph type="sldNum" sz="quarter" idx="12"/>
          </p:nvPr>
        </p:nvSpPr>
        <p:spPr/>
        <p:txBody>
          <a:bodyPr/>
          <a:lstStyle>
            <a:lvl1pPr>
              <a:defRPr/>
            </a:lvl1pPr>
          </a:lstStyle>
          <a:p>
            <a:fld id="{3BF52BC0-7FC7-450C-97E2-C13C3619422F}" type="slidenum">
              <a:rPr lang="de-CH" altLang="de-DE"/>
              <a:pPr/>
              <a:t>‹Nr.›</a:t>
            </a:fld>
            <a:endParaRPr lang="de-CH" altLang="de-DE"/>
          </a:p>
        </p:txBody>
      </p:sp>
    </p:spTree>
    <p:extLst>
      <p:ext uri="{BB962C8B-B14F-4D97-AF65-F5344CB8AC3E}">
        <p14:creationId xmlns:p14="http://schemas.microsoft.com/office/powerpoint/2010/main" val="151061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BD932D-CE99-444D-AA65-D69BACB74530}"/>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82D4967E-AB3E-4F55-B610-5EA70320639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54B2983B-995B-42F6-9DDB-2D6BC1611CA9}"/>
              </a:ext>
            </a:extLst>
          </p:cNvPr>
          <p:cNvSpPr>
            <a:spLocks noGrp="1"/>
          </p:cNvSpPr>
          <p:nvPr>
            <p:ph type="dt" sz="half" idx="10"/>
          </p:nvPr>
        </p:nvSpPr>
        <p:spPr/>
        <p:txBody>
          <a:bodyPr/>
          <a:lstStyle>
            <a:lvl1pPr>
              <a:defRPr/>
            </a:lvl1pPr>
          </a:lstStyle>
          <a:p>
            <a:endParaRPr lang="de-CH" altLang="de-DE"/>
          </a:p>
        </p:txBody>
      </p:sp>
      <p:sp>
        <p:nvSpPr>
          <p:cNvPr id="5" name="Fußzeilenplatzhalter 4">
            <a:extLst>
              <a:ext uri="{FF2B5EF4-FFF2-40B4-BE49-F238E27FC236}">
                <a16:creationId xmlns:a16="http://schemas.microsoft.com/office/drawing/2014/main" id="{F8CF4A34-397E-44D1-84BF-719685708D1B}"/>
              </a:ext>
            </a:extLst>
          </p:cNvPr>
          <p:cNvSpPr>
            <a:spLocks noGrp="1"/>
          </p:cNvSpPr>
          <p:nvPr>
            <p:ph type="ftr" sz="quarter" idx="11"/>
          </p:nvPr>
        </p:nvSpPr>
        <p:spPr/>
        <p:txBody>
          <a:bodyPr/>
          <a:lstStyle>
            <a:lvl1pPr>
              <a:defRPr/>
            </a:lvl1pPr>
          </a:lstStyle>
          <a:p>
            <a:endParaRPr lang="de-CH" altLang="de-DE"/>
          </a:p>
        </p:txBody>
      </p:sp>
      <p:sp>
        <p:nvSpPr>
          <p:cNvPr id="6" name="Foliennummernplatzhalter 5">
            <a:extLst>
              <a:ext uri="{FF2B5EF4-FFF2-40B4-BE49-F238E27FC236}">
                <a16:creationId xmlns:a16="http://schemas.microsoft.com/office/drawing/2014/main" id="{640E9F39-D224-4538-A61B-D098BD42D5F8}"/>
              </a:ext>
            </a:extLst>
          </p:cNvPr>
          <p:cNvSpPr>
            <a:spLocks noGrp="1"/>
          </p:cNvSpPr>
          <p:nvPr>
            <p:ph type="sldNum" sz="quarter" idx="12"/>
          </p:nvPr>
        </p:nvSpPr>
        <p:spPr/>
        <p:txBody>
          <a:bodyPr/>
          <a:lstStyle>
            <a:lvl1pPr>
              <a:defRPr/>
            </a:lvl1pPr>
          </a:lstStyle>
          <a:p>
            <a:fld id="{06013A79-F3E6-4666-9687-611BB459BCC0}" type="slidenum">
              <a:rPr lang="de-CH" altLang="de-DE"/>
              <a:pPr/>
              <a:t>‹Nr.›</a:t>
            </a:fld>
            <a:endParaRPr lang="de-CH" altLang="de-DE"/>
          </a:p>
        </p:txBody>
      </p:sp>
    </p:spTree>
    <p:extLst>
      <p:ext uri="{BB962C8B-B14F-4D97-AF65-F5344CB8AC3E}">
        <p14:creationId xmlns:p14="http://schemas.microsoft.com/office/powerpoint/2010/main" val="148659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15B4C-C033-499B-96E3-C499626F142C}"/>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D55C41E6-E3CA-4A44-8D4D-DD9650A06B99}"/>
              </a:ext>
            </a:extLst>
          </p:cNvPr>
          <p:cNvSpPr>
            <a:spLocks noGrp="1"/>
          </p:cNvSpPr>
          <p:nvPr>
            <p:ph sz="half" idx="1"/>
          </p:nvPr>
        </p:nvSpPr>
        <p:spPr>
          <a:xfrm>
            <a:off x="1331913" y="1600200"/>
            <a:ext cx="3600450" cy="45307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E30C0C29-6F66-4C2B-8F8E-AEC28CF2F6A0}"/>
              </a:ext>
            </a:extLst>
          </p:cNvPr>
          <p:cNvSpPr>
            <a:spLocks noGrp="1"/>
          </p:cNvSpPr>
          <p:nvPr>
            <p:ph sz="half" idx="2"/>
          </p:nvPr>
        </p:nvSpPr>
        <p:spPr>
          <a:xfrm>
            <a:off x="5084763" y="1600200"/>
            <a:ext cx="3602037" cy="45307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A007307C-450B-471D-A567-F9C006B101A7}"/>
              </a:ext>
            </a:extLst>
          </p:cNvPr>
          <p:cNvSpPr>
            <a:spLocks noGrp="1"/>
          </p:cNvSpPr>
          <p:nvPr>
            <p:ph type="dt" sz="half" idx="10"/>
          </p:nvPr>
        </p:nvSpPr>
        <p:spPr/>
        <p:txBody>
          <a:bodyPr/>
          <a:lstStyle>
            <a:lvl1pPr>
              <a:defRPr/>
            </a:lvl1pPr>
          </a:lstStyle>
          <a:p>
            <a:endParaRPr lang="de-CH" altLang="de-DE"/>
          </a:p>
        </p:txBody>
      </p:sp>
      <p:sp>
        <p:nvSpPr>
          <p:cNvPr id="6" name="Fußzeilenplatzhalter 5">
            <a:extLst>
              <a:ext uri="{FF2B5EF4-FFF2-40B4-BE49-F238E27FC236}">
                <a16:creationId xmlns:a16="http://schemas.microsoft.com/office/drawing/2014/main" id="{A14FC74B-2200-444F-BA7D-BFBE1326D04F}"/>
              </a:ext>
            </a:extLst>
          </p:cNvPr>
          <p:cNvSpPr>
            <a:spLocks noGrp="1"/>
          </p:cNvSpPr>
          <p:nvPr>
            <p:ph type="ftr" sz="quarter" idx="11"/>
          </p:nvPr>
        </p:nvSpPr>
        <p:spPr/>
        <p:txBody>
          <a:bodyPr/>
          <a:lstStyle>
            <a:lvl1pPr>
              <a:defRPr/>
            </a:lvl1pPr>
          </a:lstStyle>
          <a:p>
            <a:endParaRPr lang="de-CH" altLang="de-DE"/>
          </a:p>
        </p:txBody>
      </p:sp>
      <p:sp>
        <p:nvSpPr>
          <p:cNvPr id="7" name="Foliennummernplatzhalter 6">
            <a:extLst>
              <a:ext uri="{FF2B5EF4-FFF2-40B4-BE49-F238E27FC236}">
                <a16:creationId xmlns:a16="http://schemas.microsoft.com/office/drawing/2014/main" id="{23DEF68B-603A-4B0A-B278-EE4CC6248D0A}"/>
              </a:ext>
            </a:extLst>
          </p:cNvPr>
          <p:cNvSpPr>
            <a:spLocks noGrp="1"/>
          </p:cNvSpPr>
          <p:nvPr>
            <p:ph type="sldNum" sz="quarter" idx="12"/>
          </p:nvPr>
        </p:nvSpPr>
        <p:spPr/>
        <p:txBody>
          <a:bodyPr/>
          <a:lstStyle>
            <a:lvl1pPr>
              <a:defRPr/>
            </a:lvl1pPr>
          </a:lstStyle>
          <a:p>
            <a:fld id="{0BA6A0ED-E456-4A17-AB5B-047C89A2E24A}" type="slidenum">
              <a:rPr lang="de-CH" altLang="de-DE"/>
              <a:pPr/>
              <a:t>‹Nr.›</a:t>
            </a:fld>
            <a:endParaRPr lang="de-CH" altLang="de-DE"/>
          </a:p>
        </p:txBody>
      </p:sp>
    </p:spTree>
    <p:extLst>
      <p:ext uri="{BB962C8B-B14F-4D97-AF65-F5344CB8AC3E}">
        <p14:creationId xmlns:p14="http://schemas.microsoft.com/office/powerpoint/2010/main" val="188872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8BC3F-0C55-47A2-A064-9B2050A59E3E}"/>
              </a:ext>
            </a:extLst>
          </p:cNvPr>
          <p:cNvSpPr>
            <a:spLocks noGrp="1"/>
          </p:cNvSpPr>
          <p:nvPr>
            <p:ph type="title"/>
          </p:nvPr>
        </p:nvSpPr>
        <p:spPr>
          <a:xfrm>
            <a:off x="630238" y="365125"/>
            <a:ext cx="78867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BB411453-4807-4669-8B24-91521CE8689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C141C92-B195-4468-8599-73920D9E1016}"/>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53AEF824-5458-47B6-A012-74C05BBE74C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0199A34-BFED-4A57-82CC-276012B0F6AE}"/>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D633C450-F697-4FD3-8116-7832A161CD54}"/>
              </a:ext>
            </a:extLst>
          </p:cNvPr>
          <p:cNvSpPr>
            <a:spLocks noGrp="1"/>
          </p:cNvSpPr>
          <p:nvPr>
            <p:ph type="dt" sz="half" idx="10"/>
          </p:nvPr>
        </p:nvSpPr>
        <p:spPr/>
        <p:txBody>
          <a:bodyPr/>
          <a:lstStyle>
            <a:lvl1pPr>
              <a:defRPr/>
            </a:lvl1pPr>
          </a:lstStyle>
          <a:p>
            <a:endParaRPr lang="de-CH" altLang="de-DE"/>
          </a:p>
        </p:txBody>
      </p:sp>
      <p:sp>
        <p:nvSpPr>
          <p:cNvPr id="8" name="Fußzeilenplatzhalter 7">
            <a:extLst>
              <a:ext uri="{FF2B5EF4-FFF2-40B4-BE49-F238E27FC236}">
                <a16:creationId xmlns:a16="http://schemas.microsoft.com/office/drawing/2014/main" id="{DF45C48B-F8CA-448C-AF87-73D26C976EFC}"/>
              </a:ext>
            </a:extLst>
          </p:cNvPr>
          <p:cNvSpPr>
            <a:spLocks noGrp="1"/>
          </p:cNvSpPr>
          <p:nvPr>
            <p:ph type="ftr" sz="quarter" idx="11"/>
          </p:nvPr>
        </p:nvSpPr>
        <p:spPr/>
        <p:txBody>
          <a:bodyPr/>
          <a:lstStyle>
            <a:lvl1pPr>
              <a:defRPr/>
            </a:lvl1pPr>
          </a:lstStyle>
          <a:p>
            <a:endParaRPr lang="de-CH" altLang="de-DE"/>
          </a:p>
        </p:txBody>
      </p:sp>
      <p:sp>
        <p:nvSpPr>
          <p:cNvPr id="9" name="Foliennummernplatzhalter 8">
            <a:extLst>
              <a:ext uri="{FF2B5EF4-FFF2-40B4-BE49-F238E27FC236}">
                <a16:creationId xmlns:a16="http://schemas.microsoft.com/office/drawing/2014/main" id="{0903D0AB-CFA1-4F4B-B637-786A84DE5A00}"/>
              </a:ext>
            </a:extLst>
          </p:cNvPr>
          <p:cNvSpPr>
            <a:spLocks noGrp="1"/>
          </p:cNvSpPr>
          <p:nvPr>
            <p:ph type="sldNum" sz="quarter" idx="12"/>
          </p:nvPr>
        </p:nvSpPr>
        <p:spPr/>
        <p:txBody>
          <a:bodyPr/>
          <a:lstStyle>
            <a:lvl1pPr>
              <a:defRPr/>
            </a:lvl1pPr>
          </a:lstStyle>
          <a:p>
            <a:fld id="{EE1A1EE7-7F0A-47E0-B75F-DF7E0A745814}" type="slidenum">
              <a:rPr lang="de-CH" altLang="de-DE"/>
              <a:pPr/>
              <a:t>‹Nr.›</a:t>
            </a:fld>
            <a:endParaRPr lang="de-CH" altLang="de-DE"/>
          </a:p>
        </p:txBody>
      </p:sp>
    </p:spTree>
    <p:extLst>
      <p:ext uri="{BB962C8B-B14F-4D97-AF65-F5344CB8AC3E}">
        <p14:creationId xmlns:p14="http://schemas.microsoft.com/office/powerpoint/2010/main" val="304536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58B02-492B-4B4B-8C3B-0E0F084AB42F}"/>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C7293219-B75F-4B6B-A94C-51042A12B1CC}"/>
              </a:ext>
            </a:extLst>
          </p:cNvPr>
          <p:cNvSpPr>
            <a:spLocks noGrp="1"/>
          </p:cNvSpPr>
          <p:nvPr>
            <p:ph type="dt" sz="half" idx="10"/>
          </p:nvPr>
        </p:nvSpPr>
        <p:spPr/>
        <p:txBody>
          <a:bodyPr/>
          <a:lstStyle>
            <a:lvl1pPr>
              <a:defRPr/>
            </a:lvl1pPr>
          </a:lstStyle>
          <a:p>
            <a:endParaRPr lang="de-CH" altLang="de-DE"/>
          </a:p>
        </p:txBody>
      </p:sp>
      <p:sp>
        <p:nvSpPr>
          <p:cNvPr id="4" name="Fußzeilenplatzhalter 3">
            <a:extLst>
              <a:ext uri="{FF2B5EF4-FFF2-40B4-BE49-F238E27FC236}">
                <a16:creationId xmlns:a16="http://schemas.microsoft.com/office/drawing/2014/main" id="{E53E656C-9F94-4AEA-99AA-AAA5CB406833}"/>
              </a:ext>
            </a:extLst>
          </p:cNvPr>
          <p:cNvSpPr>
            <a:spLocks noGrp="1"/>
          </p:cNvSpPr>
          <p:nvPr>
            <p:ph type="ftr" sz="quarter" idx="11"/>
          </p:nvPr>
        </p:nvSpPr>
        <p:spPr/>
        <p:txBody>
          <a:bodyPr/>
          <a:lstStyle>
            <a:lvl1pPr>
              <a:defRPr/>
            </a:lvl1pPr>
          </a:lstStyle>
          <a:p>
            <a:endParaRPr lang="de-CH" altLang="de-DE"/>
          </a:p>
        </p:txBody>
      </p:sp>
      <p:sp>
        <p:nvSpPr>
          <p:cNvPr id="5" name="Foliennummernplatzhalter 4">
            <a:extLst>
              <a:ext uri="{FF2B5EF4-FFF2-40B4-BE49-F238E27FC236}">
                <a16:creationId xmlns:a16="http://schemas.microsoft.com/office/drawing/2014/main" id="{2E9198BE-97A3-413C-840E-B162630ED0F8}"/>
              </a:ext>
            </a:extLst>
          </p:cNvPr>
          <p:cNvSpPr>
            <a:spLocks noGrp="1"/>
          </p:cNvSpPr>
          <p:nvPr>
            <p:ph type="sldNum" sz="quarter" idx="12"/>
          </p:nvPr>
        </p:nvSpPr>
        <p:spPr/>
        <p:txBody>
          <a:bodyPr/>
          <a:lstStyle>
            <a:lvl1pPr>
              <a:defRPr/>
            </a:lvl1pPr>
          </a:lstStyle>
          <a:p>
            <a:fld id="{EFABA7F1-F9E9-42D9-AB34-9978816CC6A8}" type="slidenum">
              <a:rPr lang="de-CH" altLang="de-DE"/>
              <a:pPr/>
              <a:t>‹Nr.›</a:t>
            </a:fld>
            <a:endParaRPr lang="de-CH" altLang="de-DE"/>
          </a:p>
        </p:txBody>
      </p:sp>
    </p:spTree>
    <p:extLst>
      <p:ext uri="{BB962C8B-B14F-4D97-AF65-F5344CB8AC3E}">
        <p14:creationId xmlns:p14="http://schemas.microsoft.com/office/powerpoint/2010/main" val="67925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46066E9-A802-4958-A41E-E75AFB1F33EA}"/>
              </a:ext>
            </a:extLst>
          </p:cNvPr>
          <p:cNvSpPr>
            <a:spLocks noGrp="1"/>
          </p:cNvSpPr>
          <p:nvPr>
            <p:ph type="dt" sz="half" idx="10"/>
          </p:nvPr>
        </p:nvSpPr>
        <p:spPr/>
        <p:txBody>
          <a:bodyPr/>
          <a:lstStyle>
            <a:lvl1pPr>
              <a:defRPr/>
            </a:lvl1pPr>
          </a:lstStyle>
          <a:p>
            <a:endParaRPr lang="de-CH" altLang="de-DE"/>
          </a:p>
        </p:txBody>
      </p:sp>
      <p:sp>
        <p:nvSpPr>
          <p:cNvPr id="3" name="Fußzeilenplatzhalter 2">
            <a:extLst>
              <a:ext uri="{FF2B5EF4-FFF2-40B4-BE49-F238E27FC236}">
                <a16:creationId xmlns:a16="http://schemas.microsoft.com/office/drawing/2014/main" id="{7D32430D-18B9-47A9-B082-14C7CACE2271}"/>
              </a:ext>
            </a:extLst>
          </p:cNvPr>
          <p:cNvSpPr>
            <a:spLocks noGrp="1"/>
          </p:cNvSpPr>
          <p:nvPr>
            <p:ph type="ftr" sz="quarter" idx="11"/>
          </p:nvPr>
        </p:nvSpPr>
        <p:spPr/>
        <p:txBody>
          <a:bodyPr/>
          <a:lstStyle>
            <a:lvl1pPr>
              <a:defRPr/>
            </a:lvl1pPr>
          </a:lstStyle>
          <a:p>
            <a:endParaRPr lang="de-CH" altLang="de-DE"/>
          </a:p>
        </p:txBody>
      </p:sp>
      <p:sp>
        <p:nvSpPr>
          <p:cNvPr id="4" name="Foliennummernplatzhalter 3">
            <a:extLst>
              <a:ext uri="{FF2B5EF4-FFF2-40B4-BE49-F238E27FC236}">
                <a16:creationId xmlns:a16="http://schemas.microsoft.com/office/drawing/2014/main" id="{1C796CC3-617F-4BA9-B43C-38D3F5DC6723}"/>
              </a:ext>
            </a:extLst>
          </p:cNvPr>
          <p:cNvSpPr>
            <a:spLocks noGrp="1"/>
          </p:cNvSpPr>
          <p:nvPr>
            <p:ph type="sldNum" sz="quarter" idx="12"/>
          </p:nvPr>
        </p:nvSpPr>
        <p:spPr/>
        <p:txBody>
          <a:bodyPr/>
          <a:lstStyle>
            <a:lvl1pPr>
              <a:defRPr/>
            </a:lvl1pPr>
          </a:lstStyle>
          <a:p>
            <a:fld id="{F43FF938-D6E4-4BB8-B8A7-3C5CC90F7A49}" type="slidenum">
              <a:rPr lang="de-CH" altLang="de-DE"/>
              <a:pPr/>
              <a:t>‹Nr.›</a:t>
            </a:fld>
            <a:endParaRPr lang="de-CH" altLang="de-DE"/>
          </a:p>
        </p:txBody>
      </p:sp>
    </p:spTree>
    <p:extLst>
      <p:ext uri="{BB962C8B-B14F-4D97-AF65-F5344CB8AC3E}">
        <p14:creationId xmlns:p14="http://schemas.microsoft.com/office/powerpoint/2010/main" val="55578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74EBB-4700-4F75-A1E3-1FCBE41C5E50}"/>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98EAF385-C8D5-4B5D-B8FB-1310047E811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D7DCA8FC-43AF-43C3-B107-5AB632EDA6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B6BDF1F-6F54-49FB-A071-F7C6902CBEE0}"/>
              </a:ext>
            </a:extLst>
          </p:cNvPr>
          <p:cNvSpPr>
            <a:spLocks noGrp="1"/>
          </p:cNvSpPr>
          <p:nvPr>
            <p:ph type="dt" sz="half" idx="10"/>
          </p:nvPr>
        </p:nvSpPr>
        <p:spPr/>
        <p:txBody>
          <a:bodyPr/>
          <a:lstStyle>
            <a:lvl1pPr>
              <a:defRPr/>
            </a:lvl1pPr>
          </a:lstStyle>
          <a:p>
            <a:endParaRPr lang="de-CH" altLang="de-DE"/>
          </a:p>
        </p:txBody>
      </p:sp>
      <p:sp>
        <p:nvSpPr>
          <p:cNvPr id="6" name="Fußzeilenplatzhalter 5">
            <a:extLst>
              <a:ext uri="{FF2B5EF4-FFF2-40B4-BE49-F238E27FC236}">
                <a16:creationId xmlns:a16="http://schemas.microsoft.com/office/drawing/2014/main" id="{9068EB18-BB19-4DEE-9107-8BA70AEA753B}"/>
              </a:ext>
            </a:extLst>
          </p:cNvPr>
          <p:cNvSpPr>
            <a:spLocks noGrp="1"/>
          </p:cNvSpPr>
          <p:nvPr>
            <p:ph type="ftr" sz="quarter" idx="11"/>
          </p:nvPr>
        </p:nvSpPr>
        <p:spPr/>
        <p:txBody>
          <a:bodyPr/>
          <a:lstStyle>
            <a:lvl1pPr>
              <a:defRPr/>
            </a:lvl1pPr>
          </a:lstStyle>
          <a:p>
            <a:endParaRPr lang="de-CH" altLang="de-DE"/>
          </a:p>
        </p:txBody>
      </p:sp>
      <p:sp>
        <p:nvSpPr>
          <p:cNvPr id="7" name="Foliennummernplatzhalter 6">
            <a:extLst>
              <a:ext uri="{FF2B5EF4-FFF2-40B4-BE49-F238E27FC236}">
                <a16:creationId xmlns:a16="http://schemas.microsoft.com/office/drawing/2014/main" id="{10C6A424-411C-4558-9631-644FE1FDCE83}"/>
              </a:ext>
            </a:extLst>
          </p:cNvPr>
          <p:cNvSpPr>
            <a:spLocks noGrp="1"/>
          </p:cNvSpPr>
          <p:nvPr>
            <p:ph type="sldNum" sz="quarter" idx="12"/>
          </p:nvPr>
        </p:nvSpPr>
        <p:spPr/>
        <p:txBody>
          <a:bodyPr/>
          <a:lstStyle>
            <a:lvl1pPr>
              <a:defRPr/>
            </a:lvl1pPr>
          </a:lstStyle>
          <a:p>
            <a:fld id="{91E9648C-84BC-4A68-A513-D0817371516D}" type="slidenum">
              <a:rPr lang="de-CH" altLang="de-DE"/>
              <a:pPr/>
              <a:t>‹Nr.›</a:t>
            </a:fld>
            <a:endParaRPr lang="de-CH" altLang="de-DE"/>
          </a:p>
        </p:txBody>
      </p:sp>
    </p:spTree>
    <p:extLst>
      <p:ext uri="{BB962C8B-B14F-4D97-AF65-F5344CB8AC3E}">
        <p14:creationId xmlns:p14="http://schemas.microsoft.com/office/powerpoint/2010/main" val="23167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B1FEDE-83DC-4E1F-99BB-1D8302DA3D46}"/>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24CE256-EDB6-4D19-958A-0B0784B16D2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B7CC62BE-F0EC-4C12-8A9F-499B880BC2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F9F8798-375F-4129-96B7-DA377B91DA25}"/>
              </a:ext>
            </a:extLst>
          </p:cNvPr>
          <p:cNvSpPr>
            <a:spLocks noGrp="1"/>
          </p:cNvSpPr>
          <p:nvPr>
            <p:ph type="dt" sz="half" idx="10"/>
          </p:nvPr>
        </p:nvSpPr>
        <p:spPr/>
        <p:txBody>
          <a:bodyPr/>
          <a:lstStyle>
            <a:lvl1pPr>
              <a:defRPr/>
            </a:lvl1pPr>
          </a:lstStyle>
          <a:p>
            <a:endParaRPr lang="de-CH" altLang="de-DE"/>
          </a:p>
        </p:txBody>
      </p:sp>
      <p:sp>
        <p:nvSpPr>
          <p:cNvPr id="6" name="Fußzeilenplatzhalter 5">
            <a:extLst>
              <a:ext uri="{FF2B5EF4-FFF2-40B4-BE49-F238E27FC236}">
                <a16:creationId xmlns:a16="http://schemas.microsoft.com/office/drawing/2014/main" id="{F7274058-B486-4299-89E9-B768A0FA9869}"/>
              </a:ext>
            </a:extLst>
          </p:cNvPr>
          <p:cNvSpPr>
            <a:spLocks noGrp="1"/>
          </p:cNvSpPr>
          <p:nvPr>
            <p:ph type="ftr" sz="quarter" idx="11"/>
          </p:nvPr>
        </p:nvSpPr>
        <p:spPr/>
        <p:txBody>
          <a:bodyPr/>
          <a:lstStyle>
            <a:lvl1pPr>
              <a:defRPr/>
            </a:lvl1pPr>
          </a:lstStyle>
          <a:p>
            <a:endParaRPr lang="de-CH" altLang="de-DE"/>
          </a:p>
        </p:txBody>
      </p:sp>
      <p:sp>
        <p:nvSpPr>
          <p:cNvPr id="7" name="Foliennummernplatzhalter 6">
            <a:extLst>
              <a:ext uri="{FF2B5EF4-FFF2-40B4-BE49-F238E27FC236}">
                <a16:creationId xmlns:a16="http://schemas.microsoft.com/office/drawing/2014/main" id="{5E0893D3-55BC-46E3-94DB-614AD82E6EAC}"/>
              </a:ext>
            </a:extLst>
          </p:cNvPr>
          <p:cNvSpPr>
            <a:spLocks noGrp="1"/>
          </p:cNvSpPr>
          <p:nvPr>
            <p:ph type="sldNum" sz="quarter" idx="12"/>
          </p:nvPr>
        </p:nvSpPr>
        <p:spPr/>
        <p:txBody>
          <a:bodyPr/>
          <a:lstStyle>
            <a:lvl1pPr>
              <a:defRPr/>
            </a:lvl1pPr>
          </a:lstStyle>
          <a:p>
            <a:fld id="{011BB690-EAC8-422D-8B49-80D439935C75}" type="slidenum">
              <a:rPr lang="de-CH" altLang="de-DE"/>
              <a:pPr/>
              <a:t>‹Nr.›</a:t>
            </a:fld>
            <a:endParaRPr lang="de-CH" altLang="de-DE"/>
          </a:p>
        </p:txBody>
      </p:sp>
    </p:spTree>
    <p:extLst>
      <p:ext uri="{BB962C8B-B14F-4D97-AF65-F5344CB8AC3E}">
        <p14:creationId xmlns:p14="http://schemas.microsoft.com/office/powerpoint/2010/main" val="8076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09269" name="Rectangle 21">
            <a:extLst>
              <a:ext uri="{FF2B5EF4-FFF2-40B4-BE49-F238E27FC236}">
                <a16:creationId xmlns:a16="http://schemas.microsoft.com/office/drawing/2014/main" id="{9F981B5F-A1FA-4456-90A0-427C07474CCD}"/>
              </a:ext>
            </a:extLst>
          </p:cNvPr>
          <p:cNvSpPr>
            <a:spLocks noGrp="1" noChangeArrowheads="1"/>
          </p:cNvSpPr>
          <p:nvPr>
            <p:ph type="title"/>
          </p:nvPr>
        </p:nvSpPr>
        <p:spPr bwMode="auto">
          <a:xfrm>
            <a:off x="1331913" y="277813"/>
            <a:ext cx="73548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altLang="de-DE"/>
              <a:t>Titelmasterformat durch Klicken bearbeiten</a:t>
            </a:r>
          </a:p>
        </p:txBody>
      </p:sp>
      <p:sp>
        <p:nvSpPr>
          <p:cNvPr id="309270" name="Rectangle 22">
            <a:extLst>
              <a:ext uri="{FF2B5EF4-FFF2-40B4-BE49-F238E27FC236}">
                <a16:creationId xmlns:a16="http://schemas.microsoft.com/office/drawing/2014/main" id="{2A12F8ED-0FE0-440C-B8CF-700044764D4C}"/>
              </a:ext>
            </a:extLst>
          </p:cNvPr>
          <p:cNvSpPr>
            <a:spLocks noGrp="1" noChangeArrowheads="1"/>
          </p:cNvSpPr>
          <p:nvPr>
            <p:ph type="body" idx="1"/>
          </p:nvPr>
        </p:nvSpPr>
        <p:spPr bwMode="auto">
          <a:xfrm>
            <a:off x="1331913" y="1600200"/>
            <a:ext cx="7354887"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a:t>Textmasterformate durch Klicken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309271" name="Rectangle 23">
            <a:extLst>
              <a:ext uri="{FF2B5EF4-FFF2-40B4-BE49-F238E27FC236}">
                <a16:creationId xmlns:a16="http://schemas.microsoft.com/office/drawing/2014/main" id="{F89EA996-819A-4690-AEC5-6EA94E4F55FD}"/>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de-CH" altLang="de-DE"/>
          </a:p>
        </p:txBody>
      </p:sp>
      <p:sp>
        <p:nvSpPr>
          <p:cNvPr id="309272" name="Rectangle 24">
            <a:extLst>
              <a:ext uri="{FF2B5EF4-FFF2-40B4-BE49-F238E27FC236}">
                <a16:creationId xmlns:a16="http://schemas.microsoft.com/office/drawing/2014/main" id="{336659BE-D8EC-48FE-89DF-8898FCE97B8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de-CH" altLang="de-DE"/>
          </a:p>
        </p:txBody>
      </p:sp>
      <p:sp>
        <p:nvSpPr>
          <p:cNvPr id="309273" name="Rectangle 25">
            <a:extLst>
              <a:ext uri="{FF2B5EF4-FFF2-40B4-BE49-F238E27FC236}">
                <a16:creationId xmlns:a16="http://schemas.microsoft.com/office/drawing/2014/main" id="{08BA2686-B900-47D1-AE8E-08553B221EB5}"/>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31DCA638-FAAD-471F-BE01-603A78FFC718}" type="slidenum">
              <a:rPr lang="de-CH" altLang="de-DE"/>
              <a:pPr/>
              <a:t>‹Nr.›</a:t>
            </a:fld>
            <a:endParaRPr lang="de-CH" altLang="de-DE"/>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xStyles>
    <p:titleStyle>
      <a:lvl1pPr algn="ctr" rtl="0" fontAlgn="base">
        <a:spcBef>
          <a:spcPct val="0"/>
        </a:spcBef>
        <a:spcAft>
          <a:spcPct val="0"/>
        </a:spcAft>
        <a:defRPr sz="3600" kern="1200">
          <a:solidFill>
            <a:srgbClr val="990000"/>
          </a:solidFill>
          <a:latin typeface="+mj-lt"/>
          <a:ea typeface="+mj-ea"/>
          <a:cs typeface="+mj-cs"/>
        </a:defRPr>
      </a:lvl1pPr>
      <a:lvl2pPr algn="ctr" rtl="0" fontAlgn="base">
        <a:spcBef>
          <a:spcPct val="0"/>
        </a:spcBef>
        <a:spcAft>
          <a:spcPct val="0"/>
        </a:spcAft>
        <a:defRPr sz="3600">
          <a:solidFill>
            <a:srgbClr val="990000"/>
          </a:solidFill>
          <a:latin typeface="Tahoma" panose="020B0604030504040204" pitchFamily="34" charset="0"/>
        </a:defRPr>
      </a:lvl2pPr>
      <a:lvl3pPr algn="ctr" rtl="0" fontAlgn="base">
        <a:spcBef>
          <a:spcPct val="0"/>
        </a:spcBef>
        <a:spcAft>
          <a:spcPct val="0"/>
        </a:spcAft>
        <a:defRPr sz="3600">
          <a:solidFill>
            <a:srgbClr val="990000"/>
          </a:solidFill>
          <a:latin typeface="Tahoma" panose="020B0604030504040204" pitchFamily="34" charset="0"/>
        </a:defRPr>
      </a:lvl3pPr>
      <a:lvl4pPr algn="ctr" rtl="0" fontAlgn="base">
        <a:spcBef>
          <a:spcPct val="0"/>
        </a:spcBef>
        <a:spcAft>
          <a:spcPct val="0"/>
        </a:spcAft>
        <a:defRPr sz="3600">
          <a:solidFill>
            <a:srgbClr val="990000"/>
          </a:solidFill>
          <a:latin typeface="Tahoma" panose="020B0604030504040204" pitchFamily="34" charset="0"/>
        </a:defRPr>
      </a:lvl4pPr>
      <a:lvl5pPr algn="ctr" rtl="0" fontAlgn="base">
        <a:spcBef>
          <a:spcPct val="0"/>
        </a:spcBef>
        <a:spcAft>
          <a:spcPct val="0"/>
        </a:spcAft>
        <a:defRPr sz="3600">
          <a:solidFill>
            <a:srgbClr val="990000"/>
          </a:solidFill>
          <a:latin typeface="Tahoma" panose="020B0604030504040204" pitchFamily="34" charset="0"/>
        </a:defRPr>
      </a:lvl5pPr>
      <a:lvl6pPr marL="457200" algn="ctr" rtl="0" fontAlgn="base">
        <a:spcBef>
          <a:spcPct val="0"/>
        </a:spcBef>
        <a:spcAft>
          <a:spcPct val="0"/>
        </a:spcAft>
        <a:defRPr sz="3600">
          <a:solidFill>
            <a:srgbClr val="990000"/>
          </a:solidFill>
          <a:latin typeface="Tahoma" panose="020B0604030504040204" pitchFamily="34" charset="0"/>
        </a:defRPr>
      </a:lvl6pPr>
      <a:lvl7pPr marL="914400" algn="ctr" rtl="0" fontAlgn="base">
        <a:spcBef>
          <a:spcPct val="0"/>
        </a:spcBef>
        <a:spcAft>
          <a:spcPct val="0"/>
        </a:spcAft>
        <a:defRPr sz="3600">
          <a:solidFill>
            <a:srgbClr val="990000"/>
          </a:solidFill>
          <a:latin typeface="Tahoma" panose="020B0604030504040204" pitchFamily="34" charset="0"/>
        </a:defRPr>
      </a:lvl7pPr>
      <a:lvl8pPr marL="1371600" algn="ctr" rtl="0" fontAlgn="base">
        <a:spcBef>
          <a:spcPct val="0"/>
        </a:spcBef>
        <a:spcAft>
          <a:spcPct val="0"/>
        </a:spcAft>
        <a:defRPr sz="3600">
          <a:solidFill>
            <a:srgbClr val="990000"/>
          </a:solidFill>
          <a:latin typeface="Tahoma" panose="020B0604030504040204" pitchFamily="34" charset="0"/>
        </a:defRPr>
      </a:lvl8pPr>
      <a:lvl9pPr marL="1828800" algn="ctr" rtl="0" fontAlgn="base">
        <a:spcBef>
          <a:spcPct val="0"/>
        </a:spcBef>
        <a:spcAft>
          <a:spcPct val="0"/>
        </a:spcAft>
        <a:defRPr sz="3600">
          <a:solidFill>
            <a:srgbClr val="990000"/>
          </a:solidFill>
          <a:latin typeface="Tahoma" panose="020B060403050404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2800" kern="1200">
          <a:solidFill>
            <a:srgbClr val="990000"/>
          </a:solidFill>
          <a:latin typeface="+mn-lt"/>
          <a:ea typeface="+mn-ea"/>
          <a:cs typeface="+mn-cs"/>
        </a:defRPr>
      </a:lvl1pPr>
      <a:lvl2pPr marL="742950" indent="-285750" algn="l" rtl="0" fontAlgn="base">
        <a:spcBef>
          <a:spcPct val="20000"/>
        </a:spcBef>
        <a:spcAft>
          <a:spcPct val="0"/>
        </a:spcAft>
        <a:buClr>
          <a:schemeClr val="tx2"/>
        </a:buClr>
        <a:buSzPct val="60000"/>
        <a:buFont typeface="Wingdings" panose="05000000000000000000" pitchFamily="2" charset="2"/>
        <a:buChar char="n"/>
        <a:defRPr sz="2400" kern="1200">
          <a:solidFill>
            <a:srgbClr val="990000"/>
          </a:solidFill>
          <a:latin typeface="+mn-lt"/>
          <a:ea typeface="+mn-ea"/>
          <a:cs typeface="+mn-cs"/>
        </a:defRPr>
      </a:lvl2pPr>
      <a:lvl3pPr marL="1143000" indent="-228600" algn="l" rtl="0" fontAlgn="base">
        <a:spcBef>
          <a:spcPct val="20000"/>
        </a:spcBef>
        <a:spcAft>
          <a:spcPct val="0"/>
        </a:spcAft>
        <a:buClr>
          <a:schemeClr val="folHlink"/>
        </a:buClr>
        <a:buSzPct val="60000"/>
        <a:buFont typeface="Wingdings" panose="05000000000000000000" pitchFamily="2" charset="2"/>
        <a:buChar char="n"/>
        <a:defRPr sz="2000" kern="1200">
          <a:solidFill>
            <a:srgbClr val="990000"/>
          </a:solidFill>
          <a:latin typeface="Arial" panose="020B0604020202020204" pitchFamily="34" charset="0"/>
          <a:ea typeface="+mn-ea"/>
          <a:cs typeface="+mn-cs"/>
        </a:defRPr>
      </a:lvl3pPr>
      <a:lvl4pPr marL="1600200" indent="-228600" algn="l" rtl="0" fontAlgn="base">
        <a:spcBef>
          <a:spcPct val="20000"/>
        </a:spcBef>
        <a:spcAft>
          <a:spcPct val="0"/>
        </a:spcAft>
        <a:buClr>
          <a:schemeClr val="tx1"/>
        </a:buClr>
        <a:buSzPct val="60000"/>
        <a:buFont typeface="Wingdings" panose="05000000000000000000" pitchFamily="2" charset="2"/>
        <a:buChar char="n"/>
        <a:defRPr sz="2000" kern="1200">
          <a:solidFill>
            <a:srgbClr val="990000"/>
          </a:solidFill>
          <a:latin typeface="+mn-lt"/>
          <a:ea typeface="+mn-ea"/>
          <a:cs typeface="+mn-cs"/>
        </a:defRPr>
      </a:lvl4pPr>
      <a:lvl5pPr marL="2057400" indent="-228600" algn="l" rtl="0" fontAlgn="base">
        <a:spcBef>
          <a:spcPct val="20000"/>
        </a:spcBef>
        <a:spcAft>
          <a:spcPct val="0"/>
        </a:spcAft>
        <a:buClr>
          <a:schemeClr val="hlink"/>
        </a:buClr>
        <a:buSzPct val="60000"/>
        <a:buFont typeface="Wingdings" panose="05000000000000000000" pitchFamily="2" charset="2"/>
        <a:buChar char="n"/>
        <a:defRPr sz="1600" kern="1200">
          <a:solidFill>
            <a:srgbClr val="99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chulacc.de/Bilder/Sonstiges/Klavier-1_filtered.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www.mittwochsfazit.de/fotos/P3080890.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h/imgres?imgurl=http://www.knowledgenews.net/picturethis/plato.jpg&amp;imgrefurl=http://knowledgenews.net/moxie/101questions/plato-gorgias-2.shtml&amp;h=468&amp;w=358&amp;sz=21&amp;tbnid=VETcxlGQkq8J:&amp;tbnh=125&amp;tbnw=95&amp;hl=de&amp;start=2&amp;prev=/images%3Fq%3DPlato%26svnum%3D10%26hl%3Dde%26lr%3D%26sa%3D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h/imgres?imgurl=http://www.au-ro-ed.de/images/klavier.jpg&amp;imgrefurl=http://www.au-ro-ed.de/kirchenmusik/&amp;h=600&amp;w=800&amp;sz=132&amp;tbnid=rZKzkEzjbjoJ:&amp;tbnh=106&amp;tbnw=142&amp;hl=de&amp;start=3&amp;prev=/images%3Fq%3DKlavier%26svnum%3D10%26hl%3Dde%26lr%3D%26sa%3D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a:extLst>
              <a:ext uri="{FF2B5EF4-FFF2-40B4-BE49-F238E27FC236}">
                <a16:creationId xmlns:a16="http://schemas.microsoft.com/office/drawing/2014/main" id="{DE5C68FB-2B57-4109-93A1-C91567B6351D}"/>
              </a:ext>
            </a:extLst>
          </p:cNvPr>
          <p:cNvSpPr>
            <a:spLocks noGrp="1" noChangeArrowheads="1"/>
          </p:cNvSpPr>
          <p:nvPr>
            <p:ph type="title"/>
          </p:nvPr>
        </p:nvSpPr>
        <p:spPr>
          <a:xfrm>
            <a:off x="1331913" y="549275"/>
            <a:ext cx="7632700" cy="5903913"/>
          </a:xfrm>
        </p:spPr>
        <p:txBody>
          <a:bodyPr/>
          <a:lstStyle/>
          <a:p>
            <a:r>
              <a:rPr lang="de-CH" altLang="de-DE"/>
              <a:t>Die heilende Wirkung der Musik: Erfahrungen </a:t>
            </a:r>
            <a:br>
              <a:rPr lang="de-CH" altLang="de-DE"/>
            </a:br>
            <a:r>
              <a:rPr lang="de-CH" altLang="de-DE"/>
              <a:t>in der Therapie und Seelsorge</a:t>
            </a:r>
            <a:br>
              <a:rPr lang="de-CH" altLang="de-DE"/>
            </a:br>
            <a:br>
              <a:rPr lang="de-CH" altLang="de-DE"/>
            </a:br>
            <a:br>
              <a:rPr lang="de-CH" altLang="de-DE"/>
            </a:br>
            <a:br>
              <a:rPr lang="de-CH" altLang="de-DE"/>
            </a:br>
            <a:br>
              <a:rPr lang="de-CH" altLang="de-DE"/>
            </a:br>
            <a:br>
              <a:rPr lang="de-CH" altLang="de-DE"/>
            </a:br>
            <a:r>
              <a:rPr lang="de-CH" altLang="de-DE" sz="2400"/>
              <a:t>Kathi Kaldewey und Thomas Widmer-Huber</a:t>
            </a:r>
            <a:r>
              <a:rPr lang="de-CH" altLang="de-DE"/>
              <a:t> </a:t>
            </a:r>
            <a:br>
              <a:rPr lang="de-CH" altLang="de-DE" sz="2400"/>
            </a:br>
            <a:br>
              <a:rPr lang="de-CH" altLang="de-DE" sz="2400"/>
            </a:br>
            <a:endParaRPr lang="de-CH" altLang="de-DE" sz="2400"/>
          </a:p>
        </p:txBody>
      </p:sp>
      <p:pic>
        <p:nvPicPr>
          <p:cNvPr id="496644" name="Picture 4">
            <a:extLst>
              <a:ext uri="{FF2B5EF4-FFF2-40B4-BE49-F238E27FC236}">
                <a16:creationId xmlns:a16="http://schemas.microsoft.com/office/drawing/2014/main" id="{27228938-964D-4002-80F3-B6CD234AC0CC}"/>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06750" y="2616200"/>
            <a:ext cx="3411538" cy="246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F3CD231E-89AD-4741-AB28-9897EEB8574E}"/>
              </a:ext>
            </a:extLst>
          </p:cNvPr>
          <p:cNvSpPr>
            <a:spLocks noGrp="1" noChangeArrowheads="1"/>
          </p:cNvSpPr>
          <p:nvPr>
            <p:ph type="title"/>
          </p:nvPr>
        </p:nvSpPr>
        <p:spPr/>
        <p:txBody>
          <a:bodyPr/>
          <a:lstStyle/>
          <a:p>
            <a:r>
              <a:rPr lang="de-CH" altLang="de-DE" sz="3200"/>
              <a:t>„Wenn es mir schlecht geht, spiele ich Gitarre.“      (K.P.) </a:t>
            </a:r>
          </a:p>
        </p:txBody>
      </p:sp>
      <p:pic>
        <p:nvPicPr>
          <p:cNvPr id="449540" name="Picture 4">
            <a:extLst>
              <a:ext uri="{FF2B5EF4-FFF2-40B4-BE49-F238E27FC236}">
                <a16:creationId xmlns:a16="http://schemas.microsoft.com/office/drawing/2014/main" id="{524311D7-FB15-4D1F-94B2-A10F1AD2168A}"/>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41613" y="2225675"/>
            <a:ext cx="4533900" cy="327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8" name="Rectangle 8">
            <a:extLst>
              <a:ext uri="{FF2B5EF4-FFF2-40B4-BE49-F238E27FC236}">
                <a16:creationId xmlns:a16="http://schemas.microsoft.com/office/drawing/2014/main" id="{00D7E39B-2740-4820-BF3C-93910B615628}"/>
              </a:ext>
            </a:extLst>
          </p:cNvPr>
          <p:cNvSpPr>
            <a:spLocks noGrp="1" noChangeArrowheads="1"/>
          </p:cNvSpPr>
          <p:nvPr>
            <p:ph type="title"/>
          </p:nvPr>
        </p:nvSpPr>
        <p:spPr>
          <a:xfrm>
            <a:off x="1331913" y="908050"/>
            <a:ext cx="7354887" cy="1143000"/>
          </a:xfrm>
        </p:spPr>
        <p:txBody>
          <a:bodyPr/>
          <a:lstStyle/>
          <a:p>
            <a:r>
              <a:rPr lang="de-CH" altLang="de-DE" sz="3200"/>
              <a:t>„Musik, Klavierspielen hilft mir, wenn es mir schlecht geht. Ich werde ruhiger.“ (A.Z.)</a:t>
            </a:r>
          </a:p>
        </p:txBody>
      </p:sp>
      <p:sp>
        <p:nvSpPr>
          <p:cNvPr id="486409" name="Rectangle 9">
            <a:extLst>
              <a:ext uri="{FF2B5EF4-FFF2-40B4-BE49-F238E27FC236}">
                <a16:creationId xmlns:a16="http://schemas.microsoft.com/office/drawing/2014/main" id="{F4B9B236-0668-4BD0-A742-71D37146BB30}"/>
              </a:ext>
            </a:extLst>
          </p:cNvPr>
          <p:cNvSpPr>
            <a:spLocks noGrp="1" noChangeArrowheads="1"/>
          </p:cNvSpPr>
          <p:nvPr>
            <p:ph idx="1"/>
          </p:nvPr>
        </p:nvSpPr>
        <p:spPr/>
        <p:txBody>
          <a:bodyPr/>
          <a:lstStyle/>
          <a:p>
            <a:endParaRPr lang="de-CH" altLang="de-DE"/>
          </a:p>
        </p:txBody>
      </p:sp>
      <p:pic>
        <p:nvPicPr>
          <p:cNvPr id="486407" name="Picture 7">
            <a:hlinkClick r:id="rId3"/>
            <a:extLst>
              <a:ext uri="{FF2B5EF4-FFF2-40B4-BE49-F238E27FC236}">
                <a16:creationId xmlns:a16="http://schemas.microsoft.com/office/drawing/2014/main" id="{9268CFF9-D6E3-4BDB-BF5B-8679CEFDF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3284538"/>
            <a:ext cx="3384550" cy="2532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a:extLst>
              <a:ext uri="{FF2B5EF4-FFF2-40B4-BE49-F238E27FC236}">
                <a16:creationId xmlns:a16="http://schemas.microsoft.com/office/drawing/2014/main" id="{A92CF059-8773-42BA-A5B9-9C9823E60D05}"/>
              </a:ext>
            </a:extLst>
          </p:cNvPr>
          <p:cNvSpPr>
            <a:spLocks noGrp="1" noChangeArrowheads="1"/>
          </p:cNvSpPr>
          <p:nvPr>
            <p:ph type="title"/>
          </p:nvPr>
        </p:nvSpPr>
        <p:spPr>
          <a:xfrm>
            <a:off x="1258888" y="908050"/>
            <a:ext cx="7439025" cy="1368425"/>
          </a:xfrm>
        </p:spPr>
        <p:txBody>
          <a:bodyPr/>
          <a:lstStyle/>
          <a:p>
            <a:r>
              <a:rPr lang="de-CH" altLang="de-DE" sz="3200"/>
              <a:t>Musik weckt die Seele. </a:t>
            </a:r>
            <a:br>
              <a:rPr lang="de-CH" altLang="de-DE" sz="3200"/>
            </a:br>
            <a:r>
              <a:rPr lang="de-CH" altLang="de-DE" sz="3200"/>
              <a:t>Singen öffnet und befreit mich, ist eine Wohltat für die Seele.</a:t>
            </a:r>
            <a:br>
              <a:rPr lang="de-CH" altLang="de-DE" sz="3200"/>
            </a:br>
            <a:r>
              <a:rPr lang="de-CH" altLang="de-DE" sz="3200"/>
              <a:t> (B.Z.)</a:t>
            </a:r>
          </a:p>
        </p:txBody>
      </p:sp>
      <p:sp>
        <p:nvSpPr>
          <p:cNvPr id="488451" name="Rectangle 3">
            <a:extLst>
              <a:ext uri="{FF2B5EF4-FFF2-40B4-BE49-F238E27FC236}">
                <a16:creationId xmlns:a16="http://schemas.microsoft.com/office/drawing/2014/main" id="{85C80BA9-5E40-4E71-9A93-1D6530C73AB4}"/>
              </a:ext>
            </a:extLst>
          </p:cNvPr>
          <p:cNvSpPr>
            <a:spLocks noGrp="1" noChangeArrowheads="1"/>
          </p:cNvSpPr>
          <p:nvPr>
            <p:ph type="body" idx="1"/>
          </p:nvPr>
        </p:nvSpPr>
        <p:spPr/>
        <p:txBody>
          <a:bodyPr/>
          <a:lstStyle/>
          <a:p>
            <a:endParaRPr lang="de-CH" altLang="de-DE"/>
          </a:p>
        </p:txBody>
      </p:sp>
      <p:pic>
        <p:nvPicPr>
          <p:cNvPr id="488455" name="Picture 7">
            <a:hlinkClick r:id="rId3"/>
            <a:extLst>
              <a:ext uri="{FF2B5EF4-FFF2-40B4-BE49-F238E27FC236}">
                <a16:creationId xmlns:a16="http://schemas.microsoft.com/office/drawing/2014/main" id="{1160DD29-7AFB-4EFC-BA46-92BB3B66F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3068638"/>
            <a:ext cx="3816350" cy="2878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a:extLst>
              <a:ext uri="{FF2B5EF4-FFF2-40B4-BE49-F238E27FC236}">
                <a16:creationId xmlns:a16="http://schemas.microsoft.com/office/drawing/2014/main" id="{1A459900-2FDC-4516-B1B9-C22B8E67F6C1}"/>
              </a:ext>
            </a:extLst>
          </p:cNvPr>
          <p:cNvSpPr>
            <a:spLocks noGrp="1" noChangeArrowheads="1"/>
          </p:cNvSpPr>
          <p:nvPr>
            <p:ph type="title"/>
          </p:nvPr>
        </p:nvSpPr>
        <p:spPr>
          <a:xfrm>
            <a:off x="1403350" y="620713"/>
            <a:ext cx="7283450" cy="3455987"/>
          </a:xfrm>
        </p:spPr>
        <p:txBody>
          <a:bodyPr/>
          <a:lstStyle/>
          <a:p>
            <a:r>
              <a:rPr lang="de-CH" altLang="de-DE" sz="3200"/>
              <a:t>Beim Singen verschwinden die Symptome zwar nicht einfach,</a:t>
            </a:r>
            <a:br>
              <a:rPr lang="de-CH" altLang="de-DE" sz="3200"/>
            </a:br>
            <a:r>
              <a:rPr lang="de-CH" altLang="de-DE" sz="3200"/>
              <a:t> aber diese Zeiten sind für mich wie Lichtblicke oder wie ein Ort, wo ich frisches Wasser finde.</a:t>
            </a:r>
            <a:br>
              <a:rPr lang="de-CH" altLang="de-DE" sz="3200"/>
            </a:br>
            <a:r>
              <a:rPr lang="de-CH" altLang="de-DE" sz="2400"/>
              <a:t>(E.Z., Mettleneggen-Band)</a:t>
            </a:r>
            <a:br>
              <a:rPr lang="de-CH" altLang="de-DE" sz="3200"/>
            </a:br>
            <a:endParaRPr lang="de-CH" altLang="de-DE" sz="3200"/>
          </a:p>
        </p:txBody>
      </p:sp>
      <p:pic>
        <p:nvPicPr>
          <p:cNvPr id="490500" name="Picture 4">
            <a:extLst>
              <a:ext uri="{FF2B5EF4-FFF2-40B4-BE49-F238E27FC236}">
                <a16:creationId xmlns:a16="http://schemas.microsoft.com/office/drawing/2014/main" id="{C117A540-5418-449E-9B1E-D5009EC1DF2D}"/>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11413" y="3933825"/>
            <a:ext cx="5518150" cy="2600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a:extLst>
              <a:ext uri="{FF2B5EF4-FFF2-40B4-BE49-F238E27FC236}">
                <a16:creationId xmlns:a16="http://schemas.microsoft.com/office/drawing/2014/main" id="{6E83AFC4-2857-404E-A327-654C251E0BC6}"/>
              </a:ext>
            </a:extLst>
          </p:cNvPr>
          <p:cNvSpPr>
            <a:spLocks noGrp="1" noChangeArrowheads="1"/>
          </p:cNvSpPr>
          <p:nvPr>
            <p:ph type="title"/>
          </p:nvPr>
        </p:nvSpPr>
        <p:spPr>
          <a:xfrm>
            <a:off x="1331913" y="620713"/>
            <a:ext cx="7354887" cy="1871662"/>
          </a:xfrm>
        </p:spPr>
        <p:txBody>
          <a:bodyPr/>
          <a:lstStyle/>
          <a:p>
            <a:r>
              <a:rPr lang="de-CH" altLang="de-DE" sz="3200"/>
              <a:t>Singen ist doppelt gebetet,</a:t>
            </a:r>
            <a:br>
              <a:rPr lang="de-CH" altLang="de-DE" sz="3200"/>
            </a:br>
            <a:r>
              <a:rPr lang="de-CH" altLang="de-DE" sz="3200"/>
              <a:t> </a:t>
            </a:r>
            <a:r>
              <a:rPr lang="de-CH" altLang="de-DE" sz="2400"/>
              <a:t>hat Frère Roger von Taizé jeweils gesagt (Z.A.)</a:t>
            </a:r>
            <a:br>
              <a:rPr lang="de-CH" altLang="de-DE" sz="2400"/>
            </a:br>
            <a:endParaRPr lang="de-CH" altLang="de-DE" sz="1800"/>
          </a:p>
        </p:txBody>
      </p:sp>
      <p:sp>
        <p:nvSpPr>
          <p:cNvPr id="489475" name="Rectangle 3">
            <a:extLst>
              <a:ext uri="{FF2B5EF4-FFF2-40B4-BE49-F238E27FC236}">
                <a16:creationId xmlns:a16="http://schemas.microsoft.com/office/drawing/2014/main" id="{7E6C9006-921A-4476-9DD8-76716A0924C5}"/>
              </a:ext>
            </a:extLst>
          </p:cNvPr>
          <p:cNvSpPr>
            <a:spLocks noGrp="1" noChangeArrowheads="1"/>
          </p:cNvSpPr>
          <p:nvPr>
            <p:ph type="body" idx="1"/>
          </p:nvPr>
        </p:nvSpPr>
        <p:spPr/>
        <p:txBody>
          <a:bodyPr/>
          <a:lstStyle/>
          <a:p>
            <a:pPr>
              <a:buFont typeface="Wingdings" panose="05000000000000000000" pitchFamily="2" charset="2"/>
              <a:buNone/>
            </a:pPr>
            <a:endParaRPr lang="de-CH" altLang="de-DE" sz="2400"/>
          </a:p>
          <a:p>
            <a:pPr>
              <a:buFont typeface="Wingdings" panose="05000000000000000000" pitchFamily="2" charset="2"/>
              <a:buNone/>
            </a:pPr>
            <a:endParaRPr lang="de-CH" altLang="de-DE" sz="2400"/>
          </a:p>
          <a:p>
            <a:pPr>
              <a:buFont typeface="Wingdings" panose="05000000000000000000" pitchFamily="2" charset="2"/>
              <a:buNone/>
            </a:pPr>
            <a:endParaRPr lang="de-CH" altLang="de-DE" sz="2400"/>
          </a:p>
          <a:p>
            <a:pPr>
              <a:buFont typeface="Wingdings" panose="05000000000000000000" pitchFamily="2" charset="2"/>
              <a:buNone/>
            </a:pPr>
            <a:endParaRPr lang="de-CH" altLang="de-DE" sz="2400"/>
          </a:p>
          <a:p>
            <a:pPr>
              <a:buFont typeface="Wingdings" panose="05000000000000000000" pitchFamily="2" charset="2"/>
              <a:buNone/>
            </a:pPr>
            <a:endParaRPr lang="de-CH" altLang="de-DE" sz="2400"/>
          </a:p>
          <a:p>
            <a:pPr>
              <a:buFont typeface="Wingdings" panose="05000000000000000000" pitchFamily="2" charset="2"/>
              <a:buNone/>
            </a:pPr>
            <a:endParaRPr lang="de-CH" altLang="de-DE" sz="2400"/>
          </a:p>
          <a:p>
            <a:pPr>
              <a:buFont typeface="Wingdings" panose="05000000000000000000" pitchFamily="2" charset="2"/>
              <a:buNone/>
            </a:pPr>
            <a:endParaRPr lang="de-CH" altLang="de-DE" sz="2400"/>
          </a:p>
          <a:p>
            <a:pPr>
              <a:buFont typeface="Wingdings" panose="05000000000000000000" pitchFamily="2" charset="2"/>
              <a:buNone/>
            </a:pPr>
            <a:endParaRPr lang="de-CH" altLang="de-DE" sz="2400"/>
          </a:p>
          <a:p>
            <a:pPr>
              <a:buFont typeface="Wingdings" panose="05000000000000000000" pitchFamily="2" charset="2"/>
              <a:buNone/>
            </a:pPr>
            <a:endParaRPr lang="de-CH" altLang="de-DE" sz="2400"/>
          </a:p>
          <a:p>
            <a:pPr>
              <a:buFont typeface="Wingdings" panose="05000000000000000000" pitchFamily="2" charset="2"/>
              <a:buNone/>
            </a:pPr>
            <a:r>
              <a:rPr lang="de-CH" altLang="de-DE" sz="2400"/>
              <a:t>  </a:t>
            </a:r>
          </a:p>
        </p:txBody>
      </p:sp>
      <p:pic>
        <p:nvPicPr>
          <p:cNvPr id="489477" name="Picture 5">
            <a:extLst>
              <a:ext uri="{FF2B5EF4-FFF2-40B4-BE49-F238E27FC236}">
                <a16:creationId xmlns:a16="http://schemas.microsoft.com/office/drawing/2014/main" id="{F1E58F72-C2B9-4750-B09E-A511C4AF0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284538"/>
            <a:ext cx="3429000"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3665EE60-2970-44EF-95E7-49BE43580069}"/>
              </a:ext>
            </a:extLst>
          </p:cNvPr>
          <p:cNvSpPr>
            <a:spLocks noGrp="1" noChangeArrowheads="1"/>
          </p:cNvSpPr>
          <p:nvPr>
            <p:ph type="title"/>
          </p:nvPr>
        </p:nvSpPr>
        <p:spPr>
          <a:xfrm>
            <a:off x="1331913" y="620713"/>
            <a:ext cx="7354887" cy="1871662"/>
          </a:xfrm>
        </p:spPr>
        <p:txBody>
          <a:bodyPr/>
          <a:lstStyle/>
          <a:p>
            <a:r>
              <a:rPr lang="de-CH" altLang="de-DE" sz="3200"/>
              <a:t>Die heilende Wirkung der Musik: Erfahrungen in Therapie und Seelsorge</a:t>
            </a:r>
            <a:br>
              <a:rPr lang="de-CH" altLang="de-DE" sz="3200"/>
            </a:br>
            <a:endParaRPr lang="de-CH" altLang="de-DE" sz="3200"/>
          </a:p>
        </p:txBody>
      </p:sp>
      <p:sp>
        <p:nvSpPr>
          <p:cNvPr id="451587" name="Rectangle 3">
            <a:extLst>
              <a:ext uri="{FF2B5EF4-FFF2-40B4-BE49-F238E27FC236}">
                <a16:creationId xmlns:a16="http://schemas.microsoft.com/office/drawing/2014/main" id="{6AB9F029-F3B6-44C5-8018-17AF2869518C}"/>
              </a:ext>
            </a:extLst>
          </p:cNvPr>
          <p:cNvSpPr>
            <a:spLocks noGrp="1" noChangeArrowheads="1"/>
          </p:cNvSpPr>
          <p:nvPr>
            <p:ph type="body" idx="1"/>
          </p:nvPr>
        </p:nvSpPr>
        <p:spPr>
          <a:xfrm>
            <a:off x="1331913" y="3357563"/>
            <a:ext cx="7354887" cy="2773362"/>
          </a:xfrm>
        </p:spPr>
        <p:txBody>
          <a:bodyPr/>
          <a:lstStyle/>
          <a:p>
            <a:pPr algn="ctr">
              <a:lnSpc>
                <a:spcPct val="80000"/>
              </a:lnSpc>
              <a:buFont typeface="Wingdings" panose="05000000000000000000" pitchFamily="2" charset="2"/>
              <a:buNone/>
            </a:pPr>
            <a:r>
              <a:rPr lang="de-CH" altLang="de-DE" b="1"/>
              <a:t>Herzlich willkommen zum Workshop </a:t>
            </a:r>
          </a:p>
          <a:p>
            <a:pPr algn="ctr">
              <a:lnSpc>
                <a:spcPct val="80000"/>
              </a:lnSpc>
              <a:buFont typeface="Wingdings" panose="05000000000000000000" pitchFamily="2" charset="2"/>
              <a:buNone/>
            </a:pPr>
            <a:r>
              <a:rPr lang="de-CH" altLang="de-DE" b="1"/>
              <a:t>am Riehener Seminar vom 25. Oktober 2005 !</a:t>
            </a:r>
          </a:p>
          <a:p>
            <a:pPr>
              <a:lnSpc>
                <a:spcPct val="80000"/>
              </a:lnSpc>
            </a:pPr>
            <a:endParaRPr lang="de-CH" altLang="de-DE" sz="1600" b="1"/>
          </a:p>
          <a:p>
            <a:pPr>
              <a:lnSpc>
                <a:spcPct val="80000"/>
              </a:lnSpc>
            </a:pPr>
            <a:r>
              <a:rPr lang="de-CH" altLang="de-DE" sz="2000" b="1"/>
              <a:t>Kathi Kaldewey</a:t>
            </a:r>
            <a:r>
              <a:rPr lang="de-CH" altLang="de-DE" sz="2000"/>
              <a:t>, Einzel-, Paar- und Familientherapeutin Klinik Sonnenhalde</a:t>
            </a:r>
          </a:p>
          <a:p>
            <a:pPr>
              <a:lnSpc>
                <a:spcPct val="80000"/>
              </a:lnSpc>
            </a:pPr>
            <a:r>
              <a:rPr lang="de-CH" altLang="de-DE" sz="2000" b="1"/>
              <a:t>Thomas Widmer</a:t>
            </a:r>
            <a:r>
              <a:rPr lang="de-CH" altLang="de-DE" sz="2000"/>
              <a:t>, Pfr., Klinikseelsorger Sonnenhalde, Leiter Diakonische Gemeinschaft Ensemble Riehen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a:extLst>
              <a:ext uri="{FF2B5EF4-FFF2-40B4-BE49-F238E27FC236}">
                <a16:creationId xmlns:a16="http://schemas.microsoft.com/office/drawing/2014/main" id="{AA5289E9-44A6-4CE5-95AD-8289BC6E22A5}"/>
              </a:ext>
            </a:extLst>
          </p:cNvPr>
          <p:cNvSpPr>
            <a:spLocks noGrp="1" noChangeArrowheads="1"/>
          </p:cNvSpPr>
          <p:nvPr>
            <p:ph type="title"/>
          </p:nvPr>
        </p:nvSpPr>
        <p:spPr>
          <a:xfrm>
            <a:off x="1403350" y="277813"/>
            <a:ext cx="7561263" cy="1143000"/>
          </a:xfrm>
        </p:spPr>
        <p:txBody>
          <a:bodyPr/>
          <a:lstStyle/>
          <a:p>
            <a:r>
              <a:rPr lang="de-CH" altLang="de-DE" sz="2800"/>
              <a:t>Musik für die Seele:</a:t>
            </a:r>
            <a:br>
              <a:rPr lang="de-CH" altLang="de-DE" sz="2800"/>
            </a:br>
            <a:r>
              <a:rPr lang="de-CH" altLang="de-DE" sz="2800"/>
              <a:t>kürzlich Thema einer Fachzeitschrift</a:t>
            </a:r>
          </a:p>
        </p:txBody>
      </p:sp>
      <p:pic>
        <p:nvPicPr>
          <p:cNvPr id="604163" name="Picture 3">
            <a:extLst>
              <a:ext uri="{FF2B5EF4-FFF2-40B4-BE49-F238E27FC236}">
                <a16:creationId xmlns:a16="http://schemas.microsoft.com/office/drawing/2014/main" id="{17504FB6-322D-4DC6-868A-F1CF509AF365}"/>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49575" y="1600200"/>
            <a:ext cx="3576638" cy="4997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a:extLst>
              <a:ext uri="{FF2B5EF4-FFF2-40B4-BE49-F238E27FC236}">
                <a16:creationId xmlns:a16="http://schemas.microsoft.com/office/drawing/2014/main" id="{5389B7F5-9CDC-4240-9406-947FEC1B6510}"/>
              </a:ext>
            </a:extLst>
          </p:cNvPr>
          <p:cNvSpPr>
            <a:spLocks noGrp="1" noChangeArrowheads="1"/>
          </p:cNvSpPr>
          <p:nvPr>
            <p:ph type="title"/>
          </p:nvPr>
        </p:nvSpPr>
        <p:spPr/>
        <p:txBody>
          <a:bodyPr/>
          <a:lstStyle/>
          <a:p>
            <a:r>
              <a:rPr lang="de-CH" altLang="de-DE"/>
              <a:t>Überblick</a:t>
            </a:r>
          </a:p>
        </p:txBody>
      </p:sp>
      <p:sp>
        <p:nvSpPr>
          <p:cNvPr id="493571" name="Rectangle 3">
            <a:extLst>
              <a:ext uri="{FF2B5EF4-FFF2-40B4-BE49-F238E27FC236}">
                <a16:creationId xmlns:a16="http://schemas.microsoft.com/office/drawing/2014/main" id="{8C0930EB-B1DB-49C1-A7D0-7763CA081B83}"/>
              </a:ext>
            </a:extLst>
          </p:cNvPr>
          <p:cNvSpPr>
            <a:spLocks noGrp="1" noChangeArrowheads="1"/>
          </p:cNvSpPr>
          <p:nvPr>
            <p:ph type="body" idx="1"/>
          </p:nvPr>
        </p:nvSpPr>
        <p:spPr>
          <a:xfrm>
            <a:off x="1331913" y="1600200"/>
            <a:ext cx="7632700" cy="4530725"/>
          </a:xfrm>
        </p:spPr>
        <p:txBody>
          <a:bodyPr/>
          <a:lstStyle/>
          <a:p>
            <a:pPr>
              <a:buClr>
                <a:schemeClr val="bg1"/>
              </a:buClr>
            </a:pPr>
            <a:r>
              <a:rPr lang="de-CH" altLang="de-DE" sz="2400"/>
              <a:t>Musikalische Einstimmung</a:t>
            </a:r>
          </a:p>
          <a:p>
            <a:pPr>
              <a:buClr>
                <a:schemeClr val="bg1"/>
              </a:buClr>
            </a:pPr>
            <a:r>
              <a:rPr lang="de-CH" altLang="de-DE" sz="2400"/>
              <a:t>Biblische Aussagen zur heilenden Dimension der Musik 			(Thomas Widmer)</a:t>
            </a:r>
          </a:p>
          <a:p>
            <a:pPr>
              <a:buClr>
                <a:schemeClr val="bg1"/>
              </a:buClr>
            </a:pPr>
            <a:r>
              <a:rPr lang="de-CH" altLang="de-DE" sz="2400"/>
              <a:t>Musik in der Therapie anhand des Lebens von J.S. Bach 			(Kathi Kaldewey)</a:t>
            </a:r>
          </a:p>
          <a:p>
            <a:pPr>
              <a:buClr>
                <a:schemeClr val="bg1"/>
              </a:buClr>
            </a:pPr>
            <a:r>
              <a:rPr lang="de-CH" altLang="de-DE" sz="2400"/>
              <a:t>Erfahrungen mit Musik und Singen im Rahmen der Seelsorge 	(Thomas Widmer)</a:t>
            </a:r>
          </a:p>
          <a:p>
            <a:endParaRPr lang="de-CH" altLang="de-DE" sz="2400"/>
          </a:p>
          <a:p>
            <a:endParaRPr lang="de-CH" altLang="de-DE"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animEffect transition="in" filter="blinds(horizontal)">
                                      <p:cBhvr>
                                        <p:cTn id="7" dur="500"/>
                                        <p:tgtEl>
                                          <p:spTgt spid="493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93571">
                                            <p:txEl>
                                              <p:pRg st="1" end="1"/>
                                            </p:txEl>
                                          </p:spTgt>
                                        </p:tgtEl>
                                        <p:attrNameLst>
                                          <p:attrName>style.visibility</p:attrName>
                                        </p:attrNameLst>
                                      </p:cBhvr>
                                      <p:to>
                                        <p:strVal val="visible"/>
                                      </p:to>
                                    </p:set>
                                    <p:animEffect transition="in" filter="blinds(horizontal)">
                                      <p:cBhvr>
                                        <p:cTn id="12" dur="500"/>
                                        <p:tgtEl>
                                          <p:spTgt spid="4935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93571">
                                            <p:txEl>
                                              <p:pRg st="2" end="2"/>
                                            </p:txEl>
                                          </p:spTgt>
                                        </p:tgtEl>
                                        <p:attrNameLst>
                                          <p:attrName>style.visibility</p:attrName>
                                        </p:attrNameLst>
                                      </p:cBhvr>
                                      <p:to>
                                        <p:strVal val="visible"/>
                                      </p:to>
                                    </p:set>
                                    <p:animEffect transition="in" filter="blinds(horizontal)">
                                      <p:cBhvr>
                                        <p:cTn id="17" dur="500"/>
                                        <p:tgtEl>
                                          <p:spTgt spid="4935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93571">
                                            <p:txEl>
                                              <p:pRg st="3" end="3"/>
                                            </p:txEl>
                                          </p:spTgt>
                                        </p:tgtEl>
                                        <p:attrNameLst>
                                          <p:attrName>style.visibility</p:attrName>
                                        </p:attrNameLst>
                                      </p:cBhvr>
                                      <p:to>
                                        <p:strVal val="visible"/>
                                      </p:to>
                                    </p:set>
                                    <p:animEffect transition="in" filter="blinds(horizontal)">
                                      <p:cBhvr>
                                        <p:cTn id="22" dur="500"/>
                                        <p:tgtEl>
                                          <p:spTgt spid="493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a:extLst>
              <a:ext uri="{FF2B5EF4-FFF2-40B4-BE49-F238E27FC236}">
                <a16:creationId xmlns:a16="http://schemas.microsoft.com/office/drawing/2014/main" id="{227842F5-0224-4FFA-AD99-532F3E28BF42}"/>
              </a:ext>
            </a:extLst>
          </p:cNvPr>
          <p:cNvSpPr>
            <a:spLocks noGrp="1" noChangeArrowheads="1"/>
          </p:cNvSpPr>
          <p:nvPr>
            <p:ph type="title"/>
          </p:nvPr>
        </p:nvSpPr>
        <p:spPr/>
        <p:txBody>
          <a:bodyPr/>
          <a:lstStyle/>
          <a:p>
            <a:endParaRPr lang="de-DE" altLang="de-DE"/>
          </a:p>
        </p:txBody>
      </p:sp>
      <p:sp>
        <p:nvSpPr>
          <p:cNvPr id="603139" name="Rectangle 3">
            <a:extLst>
              <a:ext uri="{FF2B5EF4-FFF2-40B4-BE49-F238E27FC236}">
                <a16:creationId xmlns:a16="http://schemas.microsoft.com/office/drawing/2014/main" id="{F986A15F-0FA5-4E36-9353-65FCDF33BFA3}"/>
              </a:ext>
            </a:extLst>
          </p:cNvPr>
          <p:cNvSpPr>
            <a:spLocks noGrp="1" noChangeArrowheads="1"/>
          </p:cNvSpPr>
          <p:nvPr>
            <p:ph type="body" idx="1"/>
          </p:nvPr>
        </p:nvSpPr>
        <p:spPr>
          <a:xfrm>
            <a:off x="1331913" y="260350"/>
            <a:ext cx="7354887" cy="5870575"/>
          </a:xfrm>
        </p:spPr>
        <p:txBody>
          <a:bodyPr/>
          <a:lstStyle/>
          <a:p>
            <a:pPr algn="ctr">
              <a:lnSpc>
                <a:spcPct val="80000"/>
              </a:lnSpc>
              <a:buFont typeface="Wingdings" panose="05000000000000000000" pitchFamily="2" charset="2"/>
              <a:buNone/>
            </a:pPr>
            <a:r>
              <a:rPr lang="de-CH" altLang="de-DE" sz="3600">
                <a:latin typeface="Tahoma" panose="020B0604030504040204" pitchFamily="34" charset="0"/>
              </a:rPr>
              <a:t>	</a:t>
            </a:r>
            <a:r>
              <a:rPr lang="de-CH" altLang="de-DE" sz="4000">
                <a:latin typeface="Tahoma" panose="020B0604030504040204" pitchFamily="34" charset="0"/>
              </a:rPr>
              <a:t>Schalom chaverim, </a:t>
            </a:r>
          </a:p>
          <a:p>
            <a:pPr algn="ctr">
              <a:lnSpc>
                <a:spcPct val="80000"/>
              </a:lnSpc>
              <a:buFont typeface="Wingdings" panose="05000000000000000000" pitchFamily="2" charset="2"/>
              <a:buNone/>
            </a:pPr>
            <a:r>
              <a:rPr lang="de-CH" altLang="de-DE" sz="4000">
                <a:latin typeface="Tahoma" panose="020B0604030504040204" pitchFamily="34" charset="0"/>
              </a:rPr>
              <a:t>	schalom chaverim, </a:t>
            </a:r>
          </a:p>
          <a:p>
            <a:pPr algn="ctr">
              <a:lnSpc>
                <a:spcPct val="80000"/>
              </a:lnSpc>
              <a:buFont typeface="Wingdings" panose="05000000000000000000" pitchFamily="2" charset="2"/>
              <a:buNone/>
            </a:pPr>
            <a:r>
              <a:rPr lang="de-CH" altLang="de-DE" sz="4000">
                <a:latin typeface="Tahoma" panose="020B0604030504040204" pitchFamily="34" charset="0"/>
              </a:rPr>
              <a:t>	schalom, schalom, </a:t>
            </a:r>
          </a:p>
          <a:p>
            <a:pPr algn="ctr">
              <a:lnSpc>
                <a:spcPct val="80000"/>
              </a:lnSpc>
              <a:buFont typeface="Wingdings" panose="05000000000000000000" pitchFamily="2" charset="2"/>
              <a:buNone/>
            </a:pPr>
            <a:r>
              <a:rPr lang="de-CH" altLang="de-DE" sz="4000">
                <a:latin typeface="Tahoma" panose="020B0604030504040204" pitchFamily="34" charset="0"/>
              </a:rPr>
              <a:t>	le hitraot, le hitraot, </a:t>
            </a:r>
          </a:p>
          <a:p>
            <a:pPr algn="ctr">
              <a:lnSpc>
                <a:spcPct val="80000"/>
              </a:lnSpc>
              <a:buFont typeface="Wingdings" panose="05000000000000000000" pitchFamily="2" charset="2"/>
              <a:buNone/>
            </a:pPr>
            <a:r>
              <a:rPr lang="de-CH" altLang="de-DE" sz="4000">
                <a:latin typeface="Tahoma" panose="020B0604030504040204" pitchFamily="34" charset="0"/>
              </a:rPr>
              <a:t>	schalom, schalom.</a:t>
            </a:r>
          </a:p>
          <a:p>
            <a:pPr algn="ctr">
              <a:lnSpc>
                <a:spcPct val="80000"/>
              </a:lnSpc>
              <a:buFont typeface="Wingdings" panose="05000000000000000000" pitchFamily="2" charset="2"/>
              <a:buNone/>
            </a:pPr>
            <a:endParaRPr lang="de-CH" altLang="de-DE" sz="4000">
              <a:latin typeface="Tahoma" panose="020B0604030504040204" pitchFamily="34" charset="0"/>
            </a:endParaRPr>
          </a:p>
          <a:p>
            <a:pPr algn="ctr">
              <a:lnSpc>
                <a:spcPct val="80000"/>
              </a:lnSpc>
              <a:buFont typeface="Wingdings" panose="05000000000000000000" pitchFamily="2" charset="2"/>
              <a:buNone/>
            </a:pPr>
            <a:r>
              <a:rPr lang="de-CH" altLang="de-DE" sz="4000">
                <a:latin typeface="Tahoma" panose="020B0604030504040204" pitchFamily="34" charset="0"/>
              </a:rPr>
              <a:t>Hevenu schalom alejchem (3x)</a:t>
            </a:r>
          </a:p>
          <a:p>
            <a:pPr algn="ctr">
              <a:lnSpc>
                <a:spcPct val="80000"/>
              </a:lnSpc>
              <a:buFont typeface="Wingdings" panose="05000000000000000000" pitchFamily="2" charset="2"/>
              <a:buNone/>
            </a:pPr>
            <a:r>
              <a:rPr lang="de-CH" altLang="de-DE" sz="4000">
                <a:latin typeface="Tahoma" panose="020B0604030504040204" pitchFamily="34" charset="0"/>
              </a:rPr>
              <a:t>Hevenu schalom,</a:t>
            </a:r>
          </a:p>
          <a:p>
            <a:pPr algn="ctr">
              <a:lnSpc>
                <a:spcPct val="80000"/>
              </a:lnSpc>
              <a:buFont typeface="Wingdings" panose="05000000000000000000" pitchFamily="2" charset="2"/>
              <a:buNone/>
            </a:pPr>
            <a:r>
              <a:rPr lang="de-CH" altLang="de-DE" sz="4000">
                <a:latin typeface="Tahoma" panose="020B0604030504040204" pitchFamily="34" charset="0"/>
              </a:rPr>
              <a:t> schalom, schalom alejchem.</a:t>
            </a:r>
          </a:p>
          <a:p>
            <a:pPr>
              <a:lnSpc>
                <a:spcPct val="80000"/>
              </a:lnSpc>
              <a:buFont typeface="Wingdings" panose="05000000000000000000" pitchFamily="2" charset="2"/>
              <a:buNone/>
            </a:pPr>
            <a:endParaRPr lang="de-DE" altLang="de-DE" sz="4000">
              <a:latin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a:extLst>
              <a:ext uri="{FF2B5EF4-FFF2-40B4-BE49-F238E27FC236}">
                <a16:creationId xmlns:a16="http://schemas.microsoft.com/office/drawing/2014/main" id="{A71E21DC-3D39-4E5B-90AF-5832DB76608E}"/>
              </a:ext>
            </a:extLst>
          </p:cNvPr>
          <p:cNvSpPr>
            <a:spLocks noGrp="1" noChangeArrowheads="1"/>
          </p:cNvSpPr>
          <p:nvPr>
            <p:ph type="title"/>
          </p:nvPr>
        </p:nvSpPr>
        <p:spPr>
          <a:xfrm>
            <a:off x="1331913" y="1196975"/>
            <a:ext cx="7354887" cy="3311525"/>
          </a:xfrm>
        </p:spPr>
        <p:txBody>
          <a:bodyPr/>
          <a:lstStyle/>
          <a:p>
            <a:r>
              <a:rPr lang="de-CH" altLang="de-DE"/>
              <a:t>Die heilende Wirkung der Musik</a:t>
            </a:r>
            <a:r>
              <a:rPr lang="de-CH" altLang="de-DE" sz="4000"/>
              <a:t> – </a:t>
            </a:r>
            <a:r>
              <a:rPr lang="de-CH" altLang="de-DE"/>
              <a:t>biblische Aussagen </a:t>
            </a:r>
            <a:br>
              <a:rPr lang="de-CH" altLang="de-DE"/>
            </a:br>
            <a:br>
              <a:rPr lang="de-CH" altLang="de-DE"/>
            </a:br>
            <a:r>
              <a:rPr lang="de-CH" altLang="de-DE" sz="2400"/>
              <a:t>Thomas Widmer</a:t>
            </a:r>
            <a:endParaRPr lang="de-DE" altLang="de-DE" sz="2400"/>
          </a:p>
        </p:txBody>
      </p:sp>
      <p:sp>
        <p:nvSpPr>
          <p:cNvPr id="433158" name="Rectangle 6">
            <a:extLst>
              <a:ext uri="{FF2B5EF4-FFF2-40B4-BE49-F238E27FC236}">
                <a16:creationId xmlns:a16="http://schemas.microsoft.com/office/drawing/2014/main" id="{1FB9D41F-ED4A-40D5-85A8-FA6C6281B160}"/>
              </a:ext>
            </a:extLst>
          </p:cNvPr>
          <p:cNvSpPr>
            <a:spLocks noGrp="1" noChangeArrowheads="1"/>
          </p:cNvSpPr>
          <p:nvPr>
            <p:ph type="body" idx="1"/>
          </p:nvPr>
        </p:nvSpPr>
        <p:spPr>
          <a:xfrm>
            <a:off x="1331913" y="1557338"/>
            <a:ext cx="7354887" cy="4530725"/>
          </a:xfrm>
        </p:spPr>
        <p:txBody>
          <a:bodyPr/>
          <a:lstStyle/>
          <a:p>
            <a:pPr>
              <a:buFont typeface="Wingdings" panose="05000000000000000000" pitchFamily="2" charset="2"/>
              <a:buNone/>
            </a:pPr>
            <a:endParaRPr lang="de-CH" alt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4" name="Rectangle 6">
            <a:extLst>
              <a:ext uri="{FF2B5EF4-FFF2-40B4-BE49-F238E27FC236}">
                <a16:creationId xmlns:a16="http://schemas.microsoft.com/office/drawing/2014/main" id="{0A8F6234-A758-4A8F-A3FB-73478ED66169}"/>
              </a:ext>
            </a:extLst>
          </p:cNvPr>
          <p:cNvSpPr>
            <a:spLocks noGrp="1" noChangeArrowheads="1"/>
          </p:cNvSpPr>
          <p:nvPr>
            <p:ph type="title"/>
          </p:nvPr>
        </p:nvSpPr>
        <p:spPr/>
        <p:txBody>
          <a:bodyPr/>
          <a:lstStyle/>
          <a:p>
            <a:endParaRPr lang="de-CH" altLang="de-DE"/>
          </a:p>
        </p:txBody>
      </p:sp>
      <p:sp>
        <p:nvSpPr>
          <p:cNvPr id="462856" name="Rectangle 8">
            <a:extLst>
              <a:ext uri="{FF2B5EF4-FFF2-40B4-BE49-F238E27FC236}">
                <a16:creationId xmlns:a16="http://schemas.microsoft.com/office/drawing/2014/main" id="{AF0F54F7-2930-450C-AF0B-50694C7F75BC}"/>
              </a:ext>
            </a:extLst>
          </p:cNvPr>
          <p:cNvSpPr>
            <a:spLocks noGrp="1" noChangeArrowheads="1"/>
          </p:cNvSpPr>
          <p:nvPr>
            <p:ph sz="half" idx="2"/>
          </p:nvPr>
        </p:nvSpPr>
        <p:spPr>
          <a:xfrm>
            <a:off x="5076825" y="1600200"/>
            <a:ext cx="3609975" cy="4530725"/>
          </a:xfrm>
        </p:spPr>
        <p:txBody>
          <a:bodyPr/>
          <a:lstStyle/>
          <a:p>
            <a:pPr>
              <a:buFont typeface="Wingdings" panose="05000000000000000000" pitchFamily="2" charset="2"/>
              <a:buNone/>
            </a:pPr>
            <a:r>
              <a:rPr lang="de-CH" altLang="de-DE" sz="2400"/>
              <a:t>	Musik verleiht dem Universum eine Seele, dem Geist Flügel, der Fantasie Flugkraft, der Traurigkeit einen Zauber und allen Dingen Freude und Leben.</a:t>
            </a:r>
          </a:p>
          <a:p>
            <a:pPr>
              <a:buFont typeface="Wingdings" panose="05000000000000000000" pitchFamily="2" charset="2"/>
              <a:buNone/>
            </a:pPr>
            <a:r>
              <a:rPr lang="de-CH" altLang="de-DE" sz="2400"/>
              <a:t>	Plato</a:t>
            </a:r>
          </a:p>
        </p:txBody>
      </p:sp>
      <p:pic>
        <p:nvPicPr>
          <p:cNvPr id="462860" name="Picture 12">
            <a:hlinkClick r:id="rId3"/>
            <a:extLst>
              <a:ext uri="{FF2B5EF4-FFF2-40B4-BE49-F238E27FC236}">
                <a16:creationId xmlns:a16="http://schemas.microsoft.com/office/drawing/2014/main" id="{6B07C621-76CE-411C-B66F-8A064AE4442A}"/>
              </a:ext>
            </a:extLst>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984375" y="2133600"/>
            <a:ext cx="2117725" cy="31194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E6C7A5B1-54B3-4875-B50E-9950EA5A8191}"/>
              </a:ext>
            </a:extLst>
          </p:cNvPr>
          <p:cNvSpPr>
            <a:spLocks noGrp="1" noChangeArrowheads="1"/>
          </p:cNvSpPr>
          <p:nvPr>
            <p:ph type="ctrTitle"/>
          </p:nvPr>
        </p:nvSpPr>
        <p:spPr>
          <a:xfrm>
            <a:off x="1331913" y="765175"/>
            <a:ext cx="7488237" cy="2879725"/>
          </a:xfrm>
        </p:spPr>
        <p:txBody>
          <a:bodyPr/>
          <a:lstStyle/>
          <a:p>
            <a:r>
              <a:rPr lang="de-CH" altLang="de-DE" b="1"/>
              <a:t>Musik: </a:t>
            </a:r>
            <a:br>
              <a:rPr lang="de-CH" altLang="de-DE" b="1"/>
            </a:br>
            <a:r>
              <a:rPr lang="de-CH" altLang="de-DE" b="1"/>
              <a:t>Weltsprache, die das Herz erreicht</a:t>
            </a:r>
          </a:p>
        </p:txBody>
      </p:sp>
      <p:sp>
        <p:nvSpPr>
          <p:cNvPr id="397315" name="Rectangle 3">
            <a:extLst>
              <a:ext uri="{FF2B5EF4-FFF2-40B4-BE49-F238E27FC236}">
                <a16:creationId xmlns:a16="http://schemas.microsoft.com/office/drawing/2014/main" id="{532B46C9-26A3-404F-8EE3-23F6A2CD344A}"/>
              </a:ext>
            </a:extLst>
          </p:cNvPr>
          <p:cNvSpPr>
            <a:spLocks noGrp="1" noChangeArrowheads="1"/>
          </p:cNvSpPr>
          <p:nvPr>
            <p:ph type="subTitle" idx="1"/>
          </p:nvPr>
        </p:nvSpPr>
        <p:spPr>
          <a:xfrm>
            <a:off x="1371600" y="2997200"/>
            <a:ext cx="7161213" cy="1752600"/>
          </a:xfrm>
        </p:spPr>
        <p:txBody>
          <a:bodyPr/>
          <a:lstStyle/>
          <a:p>
            <a:endParaRPr lang="de-CH" altLang="de-DE"/>
          </a:p>
          <a:p>
            <a:r>
              <a:rPr lang="de-CH" altLang="de-DE"/>
              <a:t>Gott als Schöpfer </a:t>
            </a:r>
          </a:p>
          <a:p>
            <a:r>
              <a:rPr lang="de-CH" altLang="de-DE"/>
              <a:t>der Musik und der Stimmorgane</a:t>
            </a:r>
          </a:p>
          <a:p>
            <a:endParaRPr lang="de-CH"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7315">
                                            <p:txEl>
                                              <p:pRg st="1" end="1"/>
                                            </p:txEl>
                                          </p:spTgt>
                                        </p:tgtEl>
                                        <p:attrNameLst>
                                          <p:attrName>style.visibility</p:attrName>
                                        </p:attrNameLst>
                                      </p:cBhvr>
                                      <p:to>
                                        <p:strVal val="visible"/>
                                      </p:to>
                                    </p:set>
                                    <p:animEffect transition="in" filter="blinds(horizontal)">
                                      <p:cBhvr>
                                        <p:cTn id="7" dur="500"/>
                                        <p:tgtEl>
                                          <p:spTgt spid="39731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97315">
                                            <p:txEl>
                                              <p:pRg st="2" end="2"/>
                                            </p:txEl>
                                          </p:spTgt>
                                        </p:tgtEl>
                                        <p:attrNameLst>
                                          <p:attrName>style.visibility</p:attrName>
                                        </p:attrNameLst>
                                      </p:cBhvr>
                                      <p:to>
                                        <p:strVal val="visible"/>
                                      </p:to>
                                    </p:set>
                                    <p:animEffect transition="in" filter="blinds(horizontal)">
                                      <p:cBhvr>
                                        <p:cTn id="10" dur="500"/>
                                        <p:tgtEl>
                                          <p:spTgt spid="397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89BFD243-9DF1-48E1-B60B-388AE34CA299}"/>
              </a:ext>
            </a:extLst>
          </p:cNvPr>
          <p:cNvSpPr>
            <a:spLocks noGrp="1" noChangeArrowheads="1"/>
          </p:cNvSpPr>
          <p:nvPr>
            <p:ph type="title"/>
          </p:nvPr>
        </p:nvSpPr>
        <p:spPr/>
        <p:txBody>
          <a:bodyPr/>
          <a:lstStyle/>
          <a:p>
            <a:r>
              <a:rPr lang="de-CH" altLang="de-DE" b="1"/>
              <a:t>Der Schöpfer der menschlichen Kreativität macht es möglich:</a:t>
            </a:r>
          </a:p>
        </p:txBody>
      </p:sp>
      <p:sp>
        <p:nvSpPr>
          <p:cNvPr id="400387" name="Rectangle 3">
            <a:extLst>
              <a:ext uri="{FF2B5EF4-FFF2-40B4-BE49-F238E27FC236}">
                <a16:creationId xmlns:a16="http://schemas.microsoft.com/office/drawing/2014/main" id="{214501BA-253C-4FA2-B801-BDDCA129642B}"/>
              </a:ext>
            </a:extLst>
          </p:cNvPr>
          <p:cNvSpPr>
            <a:spLocks noGrp="1" noChangeArrowheads="1"/>
          </p:cNvSpPr>
          <p:nvPr>
            <p:ph type="body" idx="1"/>
          </p:nvPr>
        </p:nvSpPr>
        <p:spPr>
          <a:xfrm>
            <a:off x="1331913" y="1844675"/>
            <a:ext cx="7354887" cy="4286250"/>
          </a:xfrm>
        </p:spPr>
        <p:txBody>
          <a:bodyPr/>
          <a:lstStyle/>
          <a:p>
            <a:pPr>
              <a:lnSpc>
                <a:spcPct val="80000"/>
              </a:lnSpc>
              <a:buClr>
                <a:schemeClr val="bg1"/>
              </a:buClr>
            </a:pPr>
            <a:r>
              <a:rPr lang="de-CH" altLang="de-DE" sz="4000">
                <a:latin typeface="Tahoma" panose="020B0604030504040204" pitchFamily="34" charset="0"/>
              </a:rPr>
              <a:t> </a:t>
            </a:r>
            <a:r>
              <a:rPr lang="de-CH" altLang="de-DE" sz="3200"/>
              <a:t>bauen von Instrumenten</a:t>
            </a:r>
          </a:p>
          <a:p>
            <a:pPr>
              <a:lnSpc>
                <a:spcPct val="80000"/>
              </a:lnSpc>
              <a:buClr>
                <a:schemeClr val="bg1"/>
              </a:buClr>
            </a:pPr>
            <a:r>
              <a:rPr lang="de-CH" altLang="de-DE" sz="3200"/>
              <a:t>  komponieren</a:t>
            </a:r>
          </a:p>
          <a:p>
            <a:pPr>
              <a:lnSpc>
                <a:spcPct val="80000"/>
              </a:lnSpc>
              <a:buClr>
                <a:schemeClr val="bg1"/>
              </a:buClr>
            </a:pPr>
            <a:r>
              <a:rPr lang="de-CH" altLang="de-DE" sz="3200"/>
              <a:t>  schreiben von Liedtexten </a:t>
            </a:r>
          </a:p>
          <a:p>
            <a:pPr>
              <a:lnSpc>
                <a:spcPct val="80000"/>
              </a:lnSpc>
              <a:buClr>
                <a:schemeClr val="bg1"/>
              </a:buClr>
            </a:pPr>
            <a:r>
              <a:rPr lang="de-CH" altLang="de-DE" sz="3200"/>
              <a:t>  musizieren</a:t>
            </a:r>
          </a:p>
          <a:p>
            <a:pPr>
              <a:lnSpc>
                <a:spcPct val="80000"/>
              </a:lnSpc>
              <a:buClr>
                <a:schemeClr val="bg1"/>
              </a:buClr>
              <a:buFont typeface="Wingdings" panose="05000000000000000000" pitchFamily="2" charset="2"/>
              <a:buNone/>
            </a:pPr>
            <a:endParaRPr lang="de-CH" altLang="de-DE" sz="3200"/>
          </a:p>
          <a:p>
            <a:pPr>
              <a:lnSpc>
                <a:spcPct val="80000"/>
              </a:lnSpc>
            </a:pPr>
            <a:endParaRPr lang="de-CH" altLang="de-DE" sz="3200"/>
          </a:p>
          <a:p>
            <a:pPr>
              <a:lnSpc>
                <a:spcPct val="80000"/>
              </a:lnSpc>
              <a:buFont typeface="Wingdings" panose="05000000000000000000" pitchFamily="2" charset="2"/>
              <a:buNone/>
            </a:pPr>
            <a:r>
              <a:rPr lang="de-CH" altLang="de-DE" sz="3200" b="1"/>
              <a:t>Musik ist ein Geschenk des Schöpfers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0387">
                                            <p:txEl>
                                              <p:pRg st="0" end="0"/>
                                            </p:txEl>
                                          </p:spTgt>
                                        </p:tgtEl>
                                        <p:attrNameLst>
                                          <p:attrName>style.visibility</p:attrName>
                                        </p:attrNameLst>
                                      </p:cBhvr>
                                      <p:to>
                                        <p:strVal val="visible"/>
                                      </p:to>
                                    </p:set>
                                    <p:animEffect transition="in" filter="blinds(horizontal)">
                                      <p:cBhvr>
                                        <p:cTn id="7" dur="500"/>
                                        <p:tgtEl>
                                          <p:spTgt spid="400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0387">
                                            <p:txEl>
                                              <p:pRg st="1" end="1"/>
                                            </p:txEl>
                                          </p:spTgt>
                                        </p:tgtEl>
                                        <p:attrNameLst>
                                          <p:attrName>style.visibility</p:attrName>
                                        </p:attrNameLst>
                                      </p:cBhvr>
                                      <p:to>
                                        <p:strVal val="visible"/>
                                      </p:to>
                                    </p:set>
                                    <p:animEffect transition="in" filter="blinds(horizontal)">
                                      <p:cBhvr>
                                        <p:cTn id="12" dur="500"/>
                                        <p:tgtEl>
                                          <p:spTgt spid="400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0387">
                                            <p:txEl>
                                              <p:pRg st="2" end="2"/>
                                            </p:txEl>
                                          </p:spTgt>
                                        </p:tgtEl>
                                        <p:attrNameLst>
                                          <p:attrName>style.visibility</p:attrName>
                                        </p:attrNameLst>
                                      </p:cBhvr>
                                      <p:to>
                                        <p:strVal val="visible"/>
                                      </p:to>
                                    </p:set>
                                    <p:animEffect transition="in" filter="blinds(horizontal)">
                                      <p:cBhvr>
                                        <p:cTn id="17" dur="500"/>
                                        <p:tgtEl>
                                          <p:spTgt spid="400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0387">
                                            <p:txEl>
                                              <p:pRg st="3" end="3"/>
                                            </p:txEl>
                                          </p:spTgt>
                                        </p:tgtEl>
                                        <p:attrNameLst>
                                          <p:attrName>style.visibility</p:attrName>
                                        </p:attrNameLst>
                                      </p:cBhvr>
                                      <p:to>
                                        <p:strVal val="visible"/>
                                      </p:to>
                                    </p:set>
                                    <p:animEffect transition="in" filter="blinds(horizontal)">
                                      <p:cBhvr>
                                        <p:cTn id="22" dur="500"/>
                                        <p:tgtEl>
                                          <p:spTgt spid="400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00387">
                                            <p:txEl>
                                              <p:pRg st="6" end="6"/>
                                            </p:txEl>
                                          </p:spTgt>
                                        </p:tgtEl>
                                        <p:attrNameLst>
                                          <p:attrName>style.visibility</p:attrName>
                                        </p:attrNameLst>
                                      </p:cBhvr>
                                      <p:to>
                                        <p:strVal val="visible"/>
                                      </p:to>
                                    </p:set>
                                    <p:animEffect transition="in" filter="blinds(horizontal)">
                                      <p:cBhvr>
                                        <p:cTn id="27" dur="500"/>
                                        <p:tgtEl>
                                          <p:spTgt spid="400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a:extLst>
              <a:ext uri="{FF2B5EF4-FFF2-40B4-BE49-F238E27FC236}">
                <a16:creationId xmlns:a16="http://schemas.microsoft.com/office/drawing/2014/main" id="{A747F9B1-C88D-4878-A066-B2040BC5EA74}"/>
              </a:ext>
            </a:extLst>
          </p:cNvPr>
          <p:cNvSpPr>
            <a:spLocks noGrp="1" noChangeArrowheads="1"/>
          </p:cNvSpPr>
          <p:nvPr>
            <p:ph type="title"/>
          </p:nvPr>
        </p:nvSpPr>
        <p:spPr/>
        <p:txBody>
          <a:bodyPr/>
          <a:lstStyle/>
          <a:p>
            <a:r>
              <a:rPr lang="de-CH" altLang="de-DE" sz="3200" b="1"/>
              <a:t>Das Harfenspiel des David wirkt vorübergehend therapeutisch</a:t>
            </a:r>
          </a:p>
        </p:txBody>
      </p:sp>
      <p:sp>
        <p:nvSpPr>
          <p:cNvPr id="401411" name="Rectangle 3">
            <a:extLst>
              <a:ext uri="{FF2B5EF4-FFF2-40B4-BE49-F238E27FC236}">
                <a16:creationId xmlns:a16="http://schemas.microsoft.com/office/drawing/2014/main" id="{F52D2559-C597-44B9-B2B7-51ED5A05F57A}"/>
              </a:ext>
            </a:extLst>
          </p:cNvPr>
          <p:cNvSpPr>
            <a:spLocks noGrp="1" noChangeArrowheads="1"/>
          </p:cNvSpPr>
          <p:nvPr>
            <p:ph type="body" sz="half" idx="1"/>
          </p:nvPr>
        </p:nvSpPr>
        <p:spPr>
          <a:xfrm>
            <a:off x="4940300" y="1989138"/>
            <a:ext cx="3608388" cy="4141787"/>
          </a:xfrm>
        </p:spPr>
        <p:txBody>
          <a:bodyPr/>
          <a:lstStyle/>
          <a:p>
            <a:pPr>
              <a:buFont typeface="Wingdings" panose="05000000000000000000" pitchFamily="2" charset="2"/>
              <a:buNone/>
            </a:pPr>
            <a:r>
              <a:rPr lang="de-CH" altLang="de-DE" sz="2400">
                <a:latin typeface="Tahoma" panose="020B0604030504040204" pitchFamily="34" charset="0"/>
              </a:rPr>
              <a:t>„So wurde es Saul leichter, und es ward besser mit ihm, und der böse Geist wich von ihm“ </a:t>
            </a:r>
          </a:p>
          <a:p>
            <a:pPr>
              <a:buFont typeface="Wingdings" panose="05000000000000000000" pitchFamily="2" charset="2"/>
              <a:buNone/>
            </a:pPr>
            <a:r>
              <a:rPr lang="de-CH" altLang="de-DE" sz="2400">
                <a:latin typeface="Tahoma" panose="020B0604030504040204" pitchFamily="34" charset="0"/>
              </a:rPr>
              <a:t>	(1. Sam. 16,23).</a:t>
            </a:r>
          </a:p>
          <a:p>
            <a:pPr>
              <a:buFont typeface="Wingdings" panose="05000000000000000000" pitchFamily="2" charset="2"/>
              <a:buNone/>
            </a:pPr>
            <a:endParaRPr lang="de-CH" altLang="de-DE" sz="2400">
              <a:latin typeface="Tahoma" panose="020B0604030504040204" pitchFamily="34" charset="0"/>
            </a:endParaRPr>
          </a:p>
          <a:p>
            <a:pPr>
              <a:buFont typeface="Wingdings" panose="05000000000000000000" pitchFamily="2" charset="2"/>
              <a:buNone/>
            </a:pPr>
            <a:br>
              <a:rPr lang="de-CH" altLang="de-DE" sz="2400" b="1">
                <a:latin typeface="Tahoma" panose="020B0604030504040204" pitchFamily="34" charset="0"/>
              </a:rPr>
            </a:br>
            <a:endParaRPr lang="de-CH" altLang="de-DE" sz="2400" b="1">
              <a:latin typeface="Tahoma" panose="020B0604030504040204" pitchFamily="34" charset="0"/>
            </a:endParaRPr>
          </a:p>
          <a:p>
            <a:endParaRPr lang="de-CH" altLang="de-DE"/>
          </a:p>
        </p:txBody>
      </p:sp>
      <p:pic>
        <p:nvPicPr>
          <p:cNvPr id="401412" name="Picture 4">
            <a:extLst>
              <a:ext uri="{FF2B5EF4-FFF2-40B4-BE49-F238E27FC236}">
                <a16:creationId xmlns:a16="http://schemas.microsoft.com/office/drawing/2014/main" id="{82E81A3E-1AA2-4AEC-84B2-270EDF9CD31E}"/>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03350" y="1628775"/>
            <a:ext cx="3455988" cy="4386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1412"/>
                                        </p:tgtEl>
                                        <p:attrNameLst>
                                          <p:attrName>style.visibility</p:attrName>
                                        </p:attrNameLst>
                                      </p:cBhvr>
                                      <p:to>
                                        <p:strVal val="visible"/>
                                      </p:to>
                                    </p:set>
                                    <p:animEffect transition="in" filter="blinds(horizontal)">
                                      <p:cBhvr>
                                        <p:cTn id="7" dur="500"/>
                                        <p:tgtEl>
                                          <p:spTgt spid="401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1411">
                                            <p:txEl>
                                              <p:pRg st="0" end="0"/>
                                            </p:txEl>
                                          </p:spTgt>
                                        </p:tgtEl>
                                        <p:attrNameLst>
                                          <p:attrName>style.visibility</p:attrName>
                                        </p:attrNameLst>
                                      </p:cBhvr>
                                      <p:to>
                                        <p:strVal val="visible"/>
                                      </p:to>
                                    </p:set>
                                    <p:animEffect transition="in" filter="blinds(horizontal)">
                                      <p:cBhvr>
                                        <p:cTn id="12" dur="500"/>
                                        <p:tgtEl>
                                          <p:spTgt spid="401411">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01411">
                                            <p:txEl>
                                              <p:pRg st="1" end="1"/>
                                            </p:txEl>
                                          </p:spTgt>
                                        </p:tgtEl>
                                        <p:attrNameLst>
                                          <p:attrName>style.visibility</p:attrName>
                                        </p:attrNameLst>
                                      </p:cBhvr>
                                      <p:to>
                                        <p:strVal val="visible"/>
                                      </p:to>
                                    </p:set>
                                    <p:animEffect transition="in" filter="blinds(horizontal)">
                                      <p:cBhvr>
                                        <p:cTn id="15" dur="500"/>
                                        <p:tgtEl>
                                          <p:spTgt spid="401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6A3E2313-1377-4A07-978F-FC801DDF93D7}"/>
              </a:ext>
            </a:extLst>
          </p:cNvPr>
          <p:cNvSpPr>
            <a:spLocks noGrp="1" noChangeArrowheads="1"/>
          </p:cNvSpPr>
          <p:nvPr>
            <p:ph type="title"/>
          </p:nvPr>
        </p:nvSpPr>
        <p:spPr/>
        <p:txBody>
          <a:bodyPr/>
          <a:lstStyle/>
          <a:p>
            <a:r>
              <a:rPr lang="de-CH" altLang="de-DE"/>
              <a:t>Musik bewirkt Freude</a:t>
            </a:r>
          </a:p>
        </p:txBody>
      </p:sp>
      <p:sp>
        <p:nvSpPr>
          <p:cNvPr id="402435" name="Rectangle 3">
            <a:extLst>
              <a:ext uri="{FF2B5EF4-FFF2-40B4-BE49-F238E27FC236}">
                <a16:creationId xmlns:a16="http://schemas.microsoft.com/office/drawing/2014/main" id="{EDDA882D-B43B-4D56-86B8-69EEFFC1A6E8}"/>
              </a:ext>
            </a:extLst>
          </p:cNvPr>
          <p:cNvSpPr>
            <a:spLocks noGrp="1" noChangeArrowheads="1"/>
          </p:cNvSpPr>
          <p:nvPr>
            <p:ph type="body" sz="half" idx="1"/>
          </p:nvPr>
        </p:nvSpPr>
        <p:spPr>
          <a:xfrm>
            <a:off x="4681538" y="1600200"/>
            <a:ext cx="3609975" cy="4530725"/>
          </a:xfrm>
        </p:spPr>
        <p:txBody>
          <a:bodyPr/>
          <a:lstStyle/>
          <a:p>
            <a:pPr>
              <a:buFont typeface="Wingdings" panose="05000000000000000000" pitchFamily="2" charset="2"/>
              <a:buNone/>
            </a:pPr>
            <a:r>
              <a:rPr lang="de-CH" altLang="de-DE" sz="2400"/>
              <a:t>	„Die Freude der Pauken ist vorüber,…. die Freude der Harfe hat ein Ende“  </a:t>
            </a:r>
          </a:p>
          <a:p>
            <a:pPr>
              <a:buFont typeface="Wingdings" panose="05000000000000000000" pitchFamily="2" charset="2"/>
              <a:buNone/>
            </a:pPr>
            <a:r>
              <a:rPr lang="de-CH" altLang="de-DE" sz="2400"/>
              <a:t>	(Jesaja 24,8), </a:t>
            </a:r>
          </a:p>
          <a:p>
            <a:pPr>
              <a:buFont typeface="Wingdings" panose="05000000000000000000" pitchFamily="2" charset="2"/>
              <a:buNone/>
            </a:pPr>
            <a:r>
              <a:rPr lang="de-CH" altLang="de-DE" sz="2400"/>
              <a:t>   	vgl. 1. Mose 31,27</a:t>
            </a:r>
          </a:p>
          <a:p>
            <a:pPr>
              <a:buFont typeface="Wingdings" panose="05000000000000000000" pitchFamily="2" charset="2"/>
              <a:buNone/>
            </a:pPr>
            <a:endParaRPr lang="de-CH" altLang="de-DE" sz="2400"/>
          </a:p>
        </p:txBody>
      </p:sp>
      <p:pic>
        <p:nvPicPr>
          <p:cNvPr id="402439" name="Picture 7">
            <a:extLst>
              <a:ext uri="{FF2B5EF4-FFF2-40B4-BE49-F238E27FC236}">
                <a16:creationId xmlns:a16="http://schemas.microsoft.com/office/drawing/2014/main" id="{5DE438E5-2EBA-47AC-B21B-85530A4E60B7}"/>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27200" y="1844675"/>
            <a:ext cx="2254250" cy="244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2439"/>
                                        </p:tgtEl>
                                        <p:attrNameLst>
                                          <p:attrName>style.visibility</p:attrName>
                                        </p:attrNameLst>
                                      </p:cBhvr>
                                      <p:to>
                                        <p:strVal val="visible"/>
                                      </p:to>
                                    </p:set>
                                    <p:animEffect transition="in" filter="blinds(horizontal)">
                                      <p:cBhvr>
                                        <p:cTn id="7" dur="500"/>
                                        <p:tgtEl>
                                          <p:spTgt spid="402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2435">
                                            <p:txEl>
                                              <p:pRg st="0" end="0"/>
                                            </p:txEl>
                                          </p:spTgt>
                                        </p:tgtEl>
                                        <p:attrNameLst>
                                          <p:attrName>style.visibility</p:attrName>
                                        </p:attrNameLst>
                                      </p:cBhvr>
                                      <p:to>
                                        <p:strVal val="visible"/>
                                      </p:to>
                                    </p:set>
                                    <p:animEffect transition="in" filter="blinds(horizontal)">
                                      <p:cBhvr>
                                        <p:cTn id="12" dur="500"/>
                                        <p:tgtEl>
                                          <p:spTgt spid="40243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02435">
                                            <p:txEl>
                                              <p:pRg st="1" end="1"/>
                                            </p:txEl>
                                          </p:spTgt>
                                        </p:tgtEl>
                                        <p:attrNameLst>
                                          <p:attrName>style.visibility</p:attrName>
                                        </p:attrNameLst>
                                      </p:cBhvr>
                                      <p:to>
                                        <p:strVal val="visible"/>
                                      </p:to>
                                    </p:set>
                                    <p:animEffect transition="in" filter="blinds(horizontal)">
                                      <p:cBhvr>
                                        <p:cTn id="15" dur="500"/>
                                        <p:tgtEl>
                                          <p:spTgt spid="402435">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02435">
                                            <p:txEl>
                                              <p:pRg st="2" end="2"/>
                                            </p:txEl>
                                          </p:spTgt>
                                        </p:tgtEl>
                                        <p:attrNameLst>
                                          <p:attrName>style.visibility</p:attrName>
                                        </p:attrNameLst>
                                      </p:cBhvr>
                                      <p:to>
                                        <p:strVal val="visible"/>
                                      </p:to>
                                    </p:set>
                                    <p:animEffect transition="in" filter="blinds(horizontal)">
                                      <p:cBhvr>
                                        <p:cTn id="18" dur="500"/>
                                        <p:tgtEl>
                                          <p:spTgt spid="402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3CB5D335-9E66-4890-9F5C-2169C4E5EB79}"/>
              </a:ext>
            </a:extLst>
          </p:cNvPr>
          <p:cNvSpPr>
            <a:spLocks noGrp="1" noChangeArrowheads="1"/>
          </p:cNvSpPr>
          <p:nvPr>
            <p:ph type="title"/>
          </p:nvPr>
        </p:nvSpPr>
        <p:spPr/>
        <p:txBody>
          <a:bodyPr/>
          <a:lstStyle/>
          <a:p>
            <a:r>
              <a:rPr lang="de-CH" altLang="de-DE"/>
              <a:t>Lieder wollen ermuntern</a:t>
            </a:r>
          </a:p>
        </p:txBody>
      </p:sp>
      <p:sp>
        <p:nvSpPr>
          <p:cNvPr id="404483" name="Rectangle 3">
            <a:extLst>
              <a:ext uri="{FF2B5EF4-FFF2-40B4-BE49-F238E27FC236}">
                <a16:creationId xmlns:a16="http://schemas.microsoft.com/office/drawing/2014/main" id="{4DC9C3BD-54D7-40CD-923E-C85F65718B22}"/>
              </a:ext>
            </a:extLst>
          </p:cNvPr>
          <p:cNvSpPr>
            <a:spLocks noGrp="1" noChangeArrowheads="1"/>
          </p:cNvSpPr>
          <p:nvPr>
            <p:ph type="body" idx="1"/>
          </p:nvPr>
        </p:nvSpPr>
        <p:spPr/>
        <p:txBody>
          <a:bodyPr/>
          <a:lstStyle/>
          <a:p>
            <a:pPr>
              <a:buFont typeface="Wingdings" panose="05000000000000000000" pitchFamily="2" charset="2"/>
              <a:buNone/>
            </a:pPr>
            <a:r>
              <a:rPr lang="de-CH" altLang="de-DE"/>
              <a:t>„Ermuntert einander mit Psalmen und Liedern“ (Eph 5,19).</a:t>
            </a:r>
          </a:p>
          <a:p>
            <a:pPr>
              <a:buFont typeface="Wingdings" panose="05000000000000000000" pitchFamily="2" charset="2"/>
              <a:buNone/>
            </a:pPr>
            <a:endParaRPr lang="de-CH" altLang="de-DE"/>
          </a:p>
          <a:p>
            <a:pPr>
              <a:buFont typeface="Wingdings" panose="05000000000000000000" pitchFamily="2" charset="2"/>
              <a:buNone/>
            </a:pPr>
            <a:r>
              <a:rPr lang="de-CH" altLang="de-DE"/>
              <a:t>55mal steht in Psalmüberschriften:</a:t>
            </a:r>
          </a:p>
          <a:p>
            <a:pPr>
              <a:buFont typeface="Wingdings" panose="05000000000000000000" pitchFamily="2" charset="2"/>
              <a:buNone/>
            </a:pPr>
            <a:r>
              <a:rPr lang="de-CH" altLang="de-DE"/>
              <a:t>„Für den Musikmeister“, </a:t>
            </a:r>
          </a:p>
          <a:p>
            <a:pPr>
              <a:buFont typeface="Wingdings" panose="05000000000000000000" pitchFamily="2" charset="2"/>
              <a:buNone/>
            </a:pPr>
            <a:r>
              <a:rPr lang="de-CH" altLang="de-DE"/>
              <a:t>z.T. ergänzt „mit Saitenspiel“.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animEffect transition="in" filter="blinds(horizontal)">
                                      <p:cBhvr>
                                        <p:cTn id="7" dur="500"/>
                                        <p:tgtEl>
                                          <p:spTgt spid="404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4483">
                                            <p:txEl>
                                              <p:pRg st="2" end="2"/>
                                            </p:txEl>
                                          </p:spTgt>
                                        </p:tgtEl>
                                        <p:attrNameLst>
                                          <p:attrName>style.visibility</p:attrName>
                                        </p:attrNameLst>
                                      </p:cBhvr>
                                      <p:to>
                                        <p:strVal val="visible"/>
                                      </p:to>
                                    </p:set>
                                    <p:animEffect transition="in" filter="blinds(horizontal)">
                                      <p:cBhvr>
                                        <p:cTn id="12" dur="500"/>
                                        <p:tgtEl>
                                          <p:spTgt spid="40448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04483">
                                            <p:txEl>
                                              <p:pRg st="3" end="3"/>
                                            </p:txEl>
                                          </p:spTgt>
                                        </p:tgtEl>
                                        <p:attrNameLst>
                                          <p:attrName>style.visibility</p:attrName>
                                        </p:attrNameLst>
                                      </p:cBhvr>
                                      <p:to>
                                        <p:strVal val="visible"/>
                                      </p:to>
                                    </p:set>
                                    <p:animEffect transition="in" filter="blinds(horizontal)">
                                      <p:cBhvr>
                                        <p:cTn id="15" dur="500"/>
                                        <p:tgtEl>
                                          <p:spTgt spid="40448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04483">
                                            <p:txEl>
                                              <p:pRg st="4" end="4"/>
                                            </p:txEl>
                                          </p:spTgt>
                                        </p:tgtEl>
                                        <p:attrNameLst>
                                          <p:attrName>style.visibility</p:attrName>
                                        </p:attrNameLst>
                                      </p:cBhvr>
                                      <p:to>
                                        <p:strVal val="visible"/>
                                      </p:to>
                                    </p:set>
                                    <p:animEffect transition="in" filter="blinds(horizontal)">
                                      <p:cBhvr>
                                        <p:cTn id="18" dur="500"/>
                                        <p:tgtEl>
                                          <p:spTgt spid="404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5F4C94C3-21C7-43FF-9BDA-4E8687E0164C}"/>
              </a:ext>
            </a:extLst>
          </p:cNvPr>
          <p:cNvSpPr>
            <a:spLocks noGrp="1" noChangeArrowheads="1"/>
          </p:cNvSpPr>
          <p:nvPr>
            <p:ph type="title"/>
          </p:nvPr>
        </p:nvSpPr>
        <p:spPr>
          <a:xfrm>
            <a:off x="1403350" y="333375"/>
            <a:ext cx="7272338" cy="1439863"/>
          </a:xfrm>
        </p:spPr>
        <p:txBody>
          <a:bodyPr/>
          <a:lstStyle/>
          <a:p>
            <a:r>
              <a:rPr lang="de-CH" altLang="de-DE" sz="3200"/>
              <a:t>Lieder helfen, Gottes heilsames Eingreifen in Erinnerung zu behalten</a:t>
            </a:r>
          </a:p>
        </p:txBody>
      </p:sp>
      <p:sp>
        <p:nvSpPr>
          <p:cNvPr id="405507" name="Rectangle 3">
            <a:extLst>
              <a:ext uri="{FF2B5EF4-FFF2-40B4-BE49-F238E27FC236}">
                <a16:creationId xmlns:a16="http://schemas.microsoft.com/office/drawing/2014/main" id="{FF2EC15E-674C-461E-810F-4FF88207548E}"/>
              </a:ext>
            </a:extLst>
          </p:cNvPr>
          <p:cNvSpPr>
            <a:spLocks noGrp="1" noChangeArrowheads="1"/>
          </p:cNvSpPr>
          <p:nvPr>
            <p:ph type="body" idx="1"/>
          </p:nvPr>
        </p:nvSpPr>
        <p:spPr>
          <a:xfrm>
            <a:off x="1331913" y="2133600"/>
            <a:ext cx="7354887" cy="3997325"/>
          </a:xfrm>
        </p:spPr>
        <p:txBody>
          <a:bodyPr/>
          <a:lstStyle/>
          <a:p>
            <a:pPr>
              <a:buClr>
                <a:schemeClr val="bg1"/>
              </a:buClr>
            </a:pPr>
            <a:r>
              <a:rPr lang="de-CH" altLang="de-DE" sz="2400"/>
              <a:t>Im Loblied des Mose nach der Rettung des Volkes Israel aus der Hand der Aegypter (2. Mose 15)</a:t>
            </a:r>
          </a:p>
          <a:p>
            <a:pPr>
              <a:buClr>
                <a:schemeClr val="bg1"/>
              </a:buClr>
            </a:pPr>
            <a:r>
              <a:rPr lang="de-CH" altLang="de-DE" sz="2400"/>
              <a:t>In einem Psalm, der Gottes Wunder in der Schöpfung und sein Eingreifen in der Geschichte des Volkes Israel preist (Psalm 136)</a:t>
            </a:r>
          </a:p>
          <a:p>
            <a:pPr>
              <a:buClr>
                <a:schemeClr val="bg1"/>
              </a:buClr>
              <a:buFont typeface="Wingdings" panose="05000000000000000000" pitchFamily="2" charset="2"/>
              <a:buNone/>
            </a:pPr>
            <a:endParaRPr lang="de-CH" altLang="de-DE" sz="2400"/>
          </a:p>
          <a:p>
            <a:pPr>
              <a:buFont typeface="Wingdings" panose="05000000000000000000" pitchFamily="2" charset="2"/>
              <a:buNone/>
            </a:pPr>
            <a:r>
              <a:rPr lang="de-CH" altLang="de-DE" sz="2400"/>
              <a:t>Im Sinne von Psalm 103,2 soll der Mensch nicht vergessen, was Gott Gutes getan hat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blinds(horizontal)">
                                      <p:cBhvr>
                                        <p:cTn id="7" dur="500"/>
                                        <p:tgtEl>
                                          <p:spTgt spid="405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5507">
                                            <p:txEl>
                                              <p:pRg st="1" end="1"/>
                                            </p:txEl>
                                          </p:spTgt>
                                        </p:tgtEl>
                                        <p:attrNameLst>
                                          <p:attrName>style.visibility</p:attrName>
                                        </p:attrNameLst>
                                      </p:cBhvr>
                                      <p:to>
                                        <p:strVal val="visible"/>
                                      </p:to>
                                    </p:set>
                                    <p:animEffect transition="in" filter="blinds(horizontal)">
                                      <p:cBhvr>
                                        <p:cTn id="12" dur="500"/>
                                        <p:tgtEl>
                                          <p:spTgt spid="405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5507">
                                            <p:txEl>
                                              <p:pRg st="3" end="3"/>
                                            </p:txEl>
                                          </p:spTgt>
                                        </p:tgtEl>
                                        <p:attrNameLst>
                                          <p:attrName>style.visibility</p:attrName>
                                        </p:attrNameLst>
                                      </p:cBhvr>
                                      <p:to>
                                        <p:strVal val="visible"/>
                                      </p:to>
                                    </p:set>
                                    <p:animEffect transition="in" filter="blinds(horizontal)">
                                      <p:cBhvr>
                                        <p:cTn id="17" dur="500"/>
                                        <p:tgtEl>
                                          <p:spTgt spid="405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E65AA88F-DA86-4574-9584-D6FBB822C383}"/>
              </a:ext>
            </a:extLst>
          </p:cNvPr>
          <p:cNvSpPr>
            <a:spLocks noGrp="1" noChangeArrowheads="1"/>
          </p:cNvSpPr>
          <p:nvPr>
            <p:ph type="title"/>
          </p:nvPr>
        </p:nvSpPr>
        <p:spPr>
          <a:xfrm>
            <a:off x="1331913" y="277813"/>
            <a:ext cx="7632700" cy="1143000"/>
          </a:xfrm>
        </p:spPr>
        <p:txBody>
          <a:bodyPr/>
          <a:lstStyle/>
          <a:p>
            <a:r>
              <a:rPr lang="de-CH" altLang="de-DE" sz="3200"/>
              <a:t>Die heilsame Dimension von Psalmen</a:t>
            </a:r>
          </a:p>
        </p:txBody>
      </p:sp>
      <p:sp>
        <p:nvSpPr>
          <p:cNvPr id="406531" name="Rectangle 3">
            <a:extLst>
              <a:ext uri="{FF2B5EF4-FFF2-40B4-BE49-F238E27FC236}">
                <a16:creationId xmlns:a16="http://schemas.microsoft.com/office/drawing/2014/main" id="{442EDBBE-75FA-4574-96E6-320E95E13209}"/>
              </a:ext>
            </a:extLst>
          </p:cNvPr>
          <p:cNvSpPr>
            <a:spLocks noGrp="1" noChangeArrowheads="1"/>
          </p:cNvSpPr>
          <p:nvPr>
            <p:ph type="body" idx="1"/>
          </p:nvPr>
        </p:nvSpPr>
        <p:spPr/>
        <p:txBody>
          <a:bodyPr/>
          <a:lstStyle/>
          <a:p>
            <a:pPr>
              <a:buClr>
                <a:schemeClr val="bg1"/>
              </a:buClr>
            </a:pPr>
            <a:r>
              <a:rPr lang="de-CH" altLang="de-DE"/>
              <a:t>Verheissungsvolle Zusage an Leidende: die mit Tränen säen, werden mit Freuden ernten</a:t>
            </a:r>
          </a:p>
          <a:p>
            <a:pPr>
              <a:buClr>
                <a:schemeClr val="bg1"/>
              </a:buClr>
              <a:buFont typeface="Wingdings" panose="05000000000000000000" pitchFamily="2" charset="2"/>
              <a:buNone/>
            </a:pPr>
            <a:r>
              <a:rPr lang="de-CH" altLang="de-DE"/>
              <a:t>						 (Psalm 126)</a:t>
            </a:r>
          </a:p>
          <a:p>
            <a:pPr>
              <a:buClr>
                <a:schemeClr val="bg1"/>
              </a:buClr>
            </a:pPr>
            <a:r>
              <a:rPr lang="de-CH" altLang="de-DE"/>
              <a:t>Bekennen der Schuld bringt Entlastung </a:t>
            </a:r>
          </a:p>
          <a:p>
            <a:pPr>
              <a:buClr>
                <a:schemeClr val="bg1"/>
              </a:buClr>
              <a:buFont typeface="Wingdings" panose="05000000000000000000" pitchFamily="2" charset="2"/>
              <a:buNone/>
            </a:pPr>
            <a:r>
              <a:rPr lang="de-CH" altLang="de-DE"/>
              <a:t>						(Psalm 32)</a:t>
            </a:r>
          </a:p>
          <a:p>
            <a:pPr>
              <a:buClr>
                <a:schemeClr val="bg1"/>
              </a:buClr>
            </a:pPr>
            <a:r>
              <a:rPr lang="de-CH" altLang="de-DE"/>
              <a:t>Vertrauen auf Gott schenkt Trost, Hilfe und Schutz 			(Psalmen 23 und 62)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animEffect transition="in" filter="blinds(horizontal)">
                                      <p:cBhvr>
                                        <p:cTn id="7" dur="500"/>
                                        <p:tgtEl>
                                          <p:spTgt spid="406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6531">
                                            <p:txEl>
                                              <p:pRg st="1" end="1"/>
                                            </p:txEl>
                                          </p:spTgt>
                                        </p:tgtEl>
                                        <p:attrNameLst>
                                          <p:attrName>style.visibility</p:attrName>
                                        </p:attrNameLst>
                                      </p:cBhvr>
                                      <p:to>
                                        <p:strVal val="visible"/>
                                      </p:to>
                                    </p:set>
                                    <p:animEffect transition="in" filter="blinds(horizontal)">
                                      <p:cBhvr>
                                        <p:cTn id="12" dur="500"/>
                                        <p:tgtEl>
                                          <p:spTgt spid="406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6531">
                                            <p:txEl>
                                              <p:pRg st="2" end="2"/>
                                            </p:txEl>
                                          </p:spTgt>
                                        </p:tgtEl>
                                        <p:attrNameLst>
                                          <p:attrName>style.visibility</p:attrName>
                                        </p:attrNameLst>
                                      </p:cBhvr>
                                      <p:to>
                                        <p:strVal val="visible"/>
                                      </p:to>
                                    </p:set>
                                    <p:animEffect transition="in" filter="blinds(horizontal)">
                                      <p:cBhvr>
                                        <p:cTn id="17" dur="500"/>
                                        <p:tgtEl>
                                          <p:spTgt spid="406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6531">
                                            <p:txEl>
                                              <p:pRg st="3" end="3"/>
                                            </p:txEl>
                                          </p:spTgt>
                                        </p:tgtEl>
                                        <p:attrNameLst>
                                          <p:attrName>style.visibility</p:attrName>
                                        </p:attrNameLst>
                                      </p:cBhvr>
                                      <p:to>
                                        <p:strVal val="visible"/>
                                      </p:to>
                                    </p:set>
                                    <p:animEffect transition="in" filter="blinds(horizontal)">
                                      <p:cBhvr>
                                        <p:cTn id="22" dur="500"/>
                                        <p:tgtEl>
                                          <p:spTgt spid="406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06531">
                                            <p:txEl>
                                              <p:pRg st="4" end="4"/>
                                            </p:txEl>
                                          </p:spTgt>
                                        </p:tgtEl>
                                        <p:attrNameLst>
                                          <p:attrName>style.visibility</p:attrName>
                                        </p:attrNameLst>
                                      </p:cBhvr>
                                      <p:to>
                                        <p:strVal val="visible"/>
                                      </p:to>
                                    </p:set>
                                    <p:animEffect transition="in" filter="blinds(horizontal)">
                                      <p:cBhvr>
                                        <p:cTn id="27" dur="500"/>
                                        <p:tgtEl>
                                          <p:spTgt spid="406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a:extLst>
              <a:ext uri="{FF2B5EF4-FFF2-40B4-BE49-F238E27FC236}">
                <a16:creationId xmlns:a16="http://schemas.microsoft.com/office/drawing/2014/main" id="{D5A7F58C-2F0E-4B16-BF75-21A216D3CD9C}"/>
              </a:ext>
            </a:extLst>
          </p:cNvPr>
          <p:cNvSpPr>
            <a:spLocks noGrp="1" noChangeArrowheads="1"/>
          </p:cNvSpPr>
          <p:nvPr>
            <p:ph type="title"/>
          </p:nvPr>
        </p:nvSpPr>
        <p:spPr/>
        <p:txBody>
          <a:bodyPr/>
          <a:lstStyle/>
          <a:p>
            <a:r>
              <a:rPr lang="de-CH" altLang="de-DE" sz="2800"/>
              <a:t>Klagelieder mit therapeutischer Dimension</a:t>
            </a:r>
          </a:p>
        </p:txBody>
      </p:sp>
      <p:sp>
        <p:nvSpPr>
          <p:cNvPr id="444419" name="Rectangle 3">
            <a:extLst>
              <a:ext uri="{FF2B5EF4-FFF2-40B4-BE49-F238E27FC236}">
                <a16:creationId xmlns:a16="http://schemas.microsoft.com/office/drawing/2014/main" id="{ADD44A89-9739-4F19-B8A3-82ED2B689AAC}"/>
              </a:ext>
            </a:extLst>
          </p:cNvPr>
          <p:cNvSpPr>
            <a:spLocks noGrp="1" noChangeArrowheads="1"/>
          </p:cNvSpPr>
          <p:nvPr>
            <p:ph type="body" idx="1"/>
          </p:nvPr>
        </p:nvSpPr>
        <p:spPr>
          <a:xfrm>
            <a:off x="1331913" y="1628775"/>
            <a:ext cx="7366000" cy="2736850"/>
          </a:xfrm>
        </p:spPr>
        <p:txBody>
          <a:bodyPr/>
          <a:lstStyle/>
          <a:p>
            <a:pPr>
              <a:buFont typeface="Wingdings" panose="05000000000000000000" pitchFamily="2" charset="2"/>
              <a:buNone/>
            </a:pPr>
            <a:endParaRPr lang="de-CH" altLang="de-DE"/>
          </a:p>
          <a:p>
            <a:pPr>
              <a:buFont typeface="Wingdings" panose="05000000000000000000" pitchFamily="2" charset="2"/>
              <a:buNone/>
            </a:pPr>
            <a:r>
              <a:rPr lang="de-CH" altLang="de-DE"/>
              <a:t>Die „Klagelieder des Einzelnen“ machen laut Psalmenforscher Beat Weber die grösste Gruppe innerhalb des Psalters aus.</a:t>
            </a:r>
          </a:p>
          <a:p>
            <a:pPr>
              <a:buFont typeface="Wingdings" panose="05000000000000000000" pitchFamily="2" charset="2"/>
              <a:buNone/>
            </a:pPr>
            <a:endParaRPr lang="de-CH"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4419">
                                            <p:txEl>
                                              <p:pRg st="1" end="1"/>
                                            </p:txEl>
                                          </p:spTgt>
                                        </p:tgtEl>
                                        <p:attrNameLst>
                                          <p:attrName>style.visibility</p:attrName>
                                        </p:attrNameLst>
                                      </p:cBhvr>
                                      <p:to>
                                        <p:strVal val="visible"/>
                                      </p:to>
                                    </p:set>
                                    <p:animEffect transition="in" filter="blinds(horizontal)">
                                      <p:cBhvr>
                                        <p:cTn id="7" dur="500"/>
                                        <p:tgtEl>
                                          <p:spTgt spid="444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0D208A0D-3916-4645-852E-3890DFB9266F}"/>
              </a:ext>
            </a:extLst>
          </p:cNvPr>
          <p:cNvSpPr>
            <a:spLocks noGrp="1" noChangeArrowheads="1"/>
          </p:cNvSpPr>
          <p:nvPr>
            <p:ph type="title"/>
          </p:nvPr>
        </p:nvSpPr>
        <p:spPr/>
        <p:txBody>
          <a:bodyPr/>
          <a:lstStyle/>
          <a:p>
            <a:r>
              <a:rPr lang="de-CH" altLang="de-DE" sz="2800"/>
              <a:t>Klagelieder mit therapeutischer Dimension</a:t>
            </a:r>
          </a:p>
        </p:txBody>
      </p:sp>
      <p:sp>
        <p:nvSpPr>
          <p:cNvPr id="445443" name="Rectangle 3">
            <a:extLst>
              <a:ext uri="{FF2B5EF4-FFF2-40B4-BE49-F238E27FC236}">
                <a16:creationId xmlns:a16="http://schemas.microsoft.com/office/drawing/2014/main" id="{D1E73570-22E1-4FAB-A5E5-1BD7DD5F8321}"/>
              </a:ext>
            </a:extLst>
          </p:cNvPr>
          <p:cNvSpPr>
            <a:spLocks noGrp="1" noChangeArrowheads="1"/>
          </p:cNvSpPr>
          <p:nvPr>
            <p:ph type="body" idx="1"/>
          </p:nvPr>
        </p:nvSpPr>
        <p:spPr/>
        <p:txBody>
          <a:bodyPr/>
          <a:lstStyle/>
          <a:p>
            <a:pPr>
              <a:buFont typeface="Wingdings" panose="05000000000000000000" pitchFamily="2" charset="2"/>
              <a:buNone/>
            </a:pPr>
            <a:r>
              <a:rPr lang="de-CH" altLang="de-DE" sz="2400"/>
              <a:t>Merkmale von Klageliedern:</a:t>
            </a:r>
          </a:p>
          <a:p>
            <a:pPr>
              <a:buClr>
                <a:schemeClr val="bg1"/>
              </a:buClr>
            </a:pPr>
            <a:r>
              <a:rPr lang="de-CH" altLang="de-DE" sz="2400"/>
              <a:t>Anrede Gottes, mit einleitendem Hilferuf und/oder Hinwendung zu Gott</a:t>
            </a:r>
          </a:p>
          <a:p>
            <a:pPr>
              <a:buClr>
                <a:schemeClr val="bg1"/>
              </a:buClr>
            </a:pPr>
            <a:r>
              <a:rPr lang="de-CH" altLang="de-DE" sz="2400"/>
              <a:t>Klage kann sich zeigen als Anklage Gottes, Sich-Beklagen (verbunden mit Elendschilderung), Verklagen des Feindes</a:t>
            </a:r>
          </a:p>
          <a:p>
            <a:pPr>
              <a:buClr>
                <a:schemeClr val="bg1"/>
              </a:buClr>
            </a:pPr>
            <a:r>
              <a:rPr lang="de-CH" altLang="de-DE" sz="2400"/>
              <a:t>Bitte um Gottes Zuwendung und Eingreifen</a:t>
            </a:r>
          </a:p>
          <a:p>
            <a:pPr>
              <a:buClr>
                <a:schemeClr val="bg1"/>
              </a:buClr>
            </a:pPr>
            <a:r>
              <a:rPr lang="de-CH" altLang="de-DE" sz="2400"/>
              <a:t>Lobgelübde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animEffect transition="in" filter="blinds(horizontal)">
                                      <p:cBhvr>
                                        <p:cTn id="7" dur="500"/>
                                        <p:tgtEl>
                                          <p:spTgt spid="445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5443">
                                            <p:txEl>
                                              <p:pRg st="1" end="1"/>
                                            </p:txEl>
                                          </p:spTgt>
                                        </p:tgtEl>
                                        <p:attrNameLst>
                                          <p:attrName>style.visibility</p:attrName>
                                        </p:attrNameLst>
                                      </p:cBhvr>
                                      <p:to>
                                        <p:strVal val="visible"/>
                                      </p:to>
                                    </p:set>
                                    <p:animEffect transition="in" filter="blinds(horizontal)">
                                      <p:cBhvr>
                                        <p:cTn id="12" dur="500"/>
                                        <p:tgtEl>
                                          <p:spTgt spid="445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45443">
                                            <p:txEl>
                                              <p:pRg st="2" end="2"/>
                                            </p:txEl>
                                          </p:spTgt>
                                        </p:tgtEl>
                                        <p:attrNameLst>
                                          <p:attrName>style.visibility</p:attrName>
                                        </p:attrNameLst>
                                      </p:cBhvr>
                                      <p:to>
                                        <p:strVal val="visible"/>
                                      </p:to>
                                    </p:set>
                                    <p:animEffect transition="in" filter="blinds(horizontal)">
                                      <p:cBhvr>
                                        <p:cTn id="17" dur="500"/>
                                        <p:tgtEl>
                                          <p:spTgt spid="445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45443">
                                            <p:txEl>
                                              <p:pRg st="3" end="3"/>
                                            </p:txEl>
                                          </p:spTgt>
                                        </p:tgtEl>
                                        <p:attrNameLst>
                                          <p:attrName>style.visibility</p:attrName>
                                        </p:attrNameLst>
                                      </p:cBhvr>
                                      <p:to>
                                        <p:strVal val="visible"/>
                                      </p:to>
                                    </p:set>
                                    <p:animEffect transition="in" filter="blinds(horizontal)">
                                      <p:cBhvr>
                                        <p:cTn id="22" dur="500"/>
                                        <p:tgtEl>
                                          <p:spTgt spid="4454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45443">
                                            <p:txEl>
                                              <p:pRg st="4" end="4"/>
                                            </p:txEl>
                                          </p:spTgt>
                                        </p:tgtEl>
                                        <p:attrNameLst>
                                          <p:attrName>style.visibility</p:attrName>
                                        </p:attrNameLst>
                                      </p:cBhvr>
                                      <p:to>
                                        <p:strVal val="visible"/>
                                      </p:to>
                                    </p:set>
                                    <p:animEffect transition="in" filter="blinds(horizontal)">
                                      <p:cBhvr>
                                        <p:cTn id="27" dur="500"/>
                                        <p:tgtEl>
                                          <p:spTgt spid="445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457E2C01-4515-4D59-8158-141C7222768B}"/>
              </a:ext>
            </a:extLst>
          </p:cNvPr>
          <p:cNvSpPr>
            <a:spLocks noGrp="1" noChangeArrowheads="1"/>
          </p:cNvSpPr>
          <p:nvPr>
            <p:ph type="title"/>
          </p:nvPr>
        </p:nvSpPr>
        <p:spPr/>
        <p:txBody>
          <a:bodyPr/>
          <a:lstStyle/>
          <a:p>
            <a:r>
              <a:rPr lang="de-CH" altLang="de-DE" sz="2400"/>
              <a:t>Klagelieder mit therapeutischer Dimension</a:t>
            </a:r>
            <a:r>
              <a:rPr lang="de-CH" altLang="de-DE" sz="3200"/>
              <a:t> </a:t>
            </a:r>
          </a:p>
        </p:txBody>
      </p:sp>
      <p:sp>
        <p:nvSpPr>
          <p:cNvPr id="407555" name="Rectangle 3">
            <a:extLst>
              <a:ext uri="{FF2B5EF4-FFF2-40B4-BE49-F238E27FC236}">
                <a16:creationId xmlns:a16="http://schemas.microsoft.com/office/drawing/2014/main" id="{D089C215-D32C-4450-9B4F-D7D79BE204F7}"/>
              </a:ext>
            </a:extLst>
          </p:cNvPr>
          <p:cNvSpPr>
            <a:spLocks noGrp="1" noChangeArrowheads="1"/>
          </p:cNvSpPr>
          <p:nvPr>
            <p:ph type="body" sz="half" idx="1"/>
          </p:nvPr>
        </p:nvSpPr>
        <p:spPr>
          <a:xfrm>
            <a:off x="1331913" y="1600200"/>
            <a:ext cx="3609975" cy="4530725"/>
          </a:xfrm>
        </p:spPr>
        <p:txBody>
          <a:bodyPr/>
          <a:lstStyle/>
          <a:p>
            <a:endParaRPr lang="de-CH" altLang="de-DE" sz="2400"/>
          </a:p>
          <a:p>
            <a:endParaRPr lang="de-CH" altLang="de-DE" sz="2400"/>
          </a:p>
          <a:p>
            <a:r>
              <a:rPr lang="de-CH" altLang="de-DE" sz="2400"/>
              <a:t>Hiob sagt, sein Harfenspiel sei zur Klage geworden, sein Flötenspiel zum Trauerlied (Hi 30,31). </a:t>
            </a:r>
          </a:p>
          <a:p>
            <a:pPr>
              <a:buFont typeface="Wingdings" panose="05000000000000000000" pitchFamily="2" charset="2"/>
              <a:buNone/>
            </a:pPr>
            <a:endParaRPr lang="de-CH" altLang="de-DE" sz="2400"/>
          </a:p>
          <a:p>
            <a:pPr>
              <a:buFont typeface="Wingdings" panose="05000000000000000000" pitchFamily="2" charset="2"/>
              <a:buNone/>
            </a:pPr>
            <a:r>
              <a:rPr lang="de-CH" altLang="de-DE" sz="2400"/>
              <a:t>.</a:t>
            </a:r>
          </a:p>
        </p:txBody>
      </p:sp>
      <p:pic>
        <p:nvPicPr>
          <p:cNvPr id="407556" name="Picture 4">
            <a:extLst>
              <a:ext uri="{FF2B5EF4-FFF2-40B4-BE49-F238E27FC236}">
                <a16:creationId xmlns:a16="http://schemas.microsoft.com/office/drawing/2014/main" id="{B8F07A87-1F14-468B-941D-DF4BDA885E88}"/>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781675" y="2708275"/>
            <a:ext cx="2189163" cy="2563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07560" name="Object 8">
            <a:extLst>
              <a:ext uri="{FF2B5EF4-FFF2-40B4-BE49-F238E27FC236}">
                <a16:creationId xmlns:a16="http://schemas.microsoft.com/office/drawing/2014/main" id="{73575F8C-1185-4811-9E01-35328AFF4F46}"/>
              </a:ext>
            </a:extLst>
          </p:cNvPr>
          <p:cNvGraphicFramePr>
            <a:graphicFrameLocks noChangeAspect="1"/>
          </p:cNvGraphicFramePr>
          <p:nvPr>
            <p:ph sz="quarter" idx="3"/>
          </p:nvPr>
        </p:nvGraphicFramePr>
        <p:xfrm>
          <a:off x="4945063" y="2852738"/>
          <a:ext cx="3606800" cy="2189162"/>
        </p:xfrm>
        <a:graphic>
          <a:graphicData uri="http://schemas.openxmlformats.org/presentationml/2006/ole">
            <mc:AlternateContent xmlns:mc="http://schemas.openxmlformats.org/markup-compatibility/2006">
              <mc:Choice xmlns:v="urn:schemas-microsoft-com:vml" Requires="v">
                <p:oleObj spid="_x0000_s407561" name="Diagramm" r:id="rId5" imgW="4038641" imgH="2190743" progId="MSGraph.Chart.8">
                  <p:embed followColorScheme="full"/>
                </p:oleObj>
              </mc:Choice>
              <mc:Fallback>
                <p:oleObj name="Diagramm" r:id="rId5" imgW="4038641" imgH="2190743" progId="MSGraph.Chart.8">
                  <p:embed followColorScheme="full"/>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5063" y="2852738"/>
                        <a:ext cx="3606800" cy="218916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7555">
                                            <p:txEl>
                                              <p:pRg st="2" end="2"/>
                                            </p:txEl>
                                          </p:spTgt>
                                        </p:tgtEl>
                                        <p:attrNameLst>
                                          <p:attrName>style.visibility</p:attrName>
                                        </p:attrNameLst>
                                      </p:cBhvr>
                                      <p:to>
                                        <p:strVal val="visible"/>
                                      </p:to>
                                    </p:set>
                                    <p:animEffect transition="in" filter="blinds(horizontal)">
                                      <p:cBhvr>
                                        <p:cTn id="7" dur="500"/>
                                        <p:tgtEl>
                                          <p:spTgt spid="40755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7556"/>
                                        </p:tgtEl>
                                        <p:attrNameLst>
                                          <p:attrName>style.visibility</p:attrName>
                                        </p:attrNameLst>
                                      </p:cBhvr>
                                      <p:to>
                                        <p:strVal val="visible"/>
                                      </p:to>
                                    </p:set>
                                    <p:animEffect transition="in" filter="blinds(horizontal)">
                                      <p:cBhvr>
                                        <p:cTn id="12" dur="500"/>
                                        <p:tgtEl>
                                          <p:spTgt spid="407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a:extLst>
              <a:ext uri="{FF2B5EF4-FFF2-40B4-BE49-F238E27FC236}">
                <a16:creationId xmlns:a16="http://schemas.microsoft.com/office/drawing/2014/main" id="{D12C2316-DE79-4ABF-9035-711DA7BF1BBA}"/>
              </a:ext>
            </a:extLst>
          </p:cNvPr>
          <p:cNvSpPr>
            <a:spLocks noGrp="1" noChangeArrowheads="1"/>
          </p:cNvSpPr>
          <p:nvPr>
            <p:ph type="body" sz="half" idx="1"/>
          </p:nvPr>
        </p:nvSpPr>
        <p:spPr>
          <a:xfrm>
            <a:off x="1331913" y="5084763"/>
            <a:ext cx="3609975" cy="1046162"/>
          </a:xfrm>
        </p:spPr>
        <p:txBody>
          <a:bodyPr/>
          <a:lstStyle/>
          <a:p>
            <a:pPr>
              <a:lnSpc>
                <a:spcPct val="80000"/>
              </a:lnSpc>
              <a:buFont typeface="Wingdings" panose="05000000000000000000" pitchFamily="2" charset="2"/>
              <a:buNone/>
            </a:pPr>
            <a:r>
              <a:rPr lang="de-CH" altLang="de-DE" sz="2000"/>
              <a:t>„Beim Musizieren redet, weint, schreit, stöhnt, … und lacht … meine Seele.“</a:t>
            </a:r>
          </a:p>
        </p:txBody>
      </p:sp>
      <p:pic>
        <p:nvPicPr>
          <p:cNvPr id="396292" name="Picture 4">
            <a:extLst>
              <a:ext uri="{FF2B5EF4-FFF2-40B4-BE49-F238E27FC236}">
                <a16:creationId xmlns:a16="http://schemas.microsoft.com/office/drawing/2014/main" id="{D1725216-E45F-4E4F-97DC-88889BC5B26A}"/>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700338" y="561975"/>
            <a:ext cx="5688012"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1CE28FD7-4D68-4192-8E38-F4850FA24041}"/>
              </a:ext>
            </a:extLst>
          </p:cNvPr>
          <p:cNvSpPr>
            <a:spLocks noGrp="1" noChangeArrowheads="1"/>
          </p:cNvSpPr>
          <p:nvPr>
            <p:ph type="title"/>
          </p:nvPr>
        </p:nvSpPr>
        <p:spPr>
          <a:xfrm>
            <a:off x="457200" y="620713"/>
            <a:ext cx="8229600" cy="1655762"/>
          </a:xfrm>
        </p:spPr>
        <p:txBody>
          <a:bodyPr/>
          <a:lstStyle/>
          <a:p>
            <a:r>
              <a:rPr lang="de-CH" altLang="de-DE" sz="2400"/>
              <a:t>Klagelieder mit therapeutischer Dimension</a:t>
            </a:r>
            <a:r>
              <a:rPr lang="de-CH" altLang="de-DE" sz="3200"/>
              <a:t> </a:t>
            </a:r>
            <a:br>
              <a:rPr lang="de-CH" altLang="de-DE" sz="3200"/>
            </a:br>
            <a:br>
              <a:rPr lang="de-CH" altLang="de-DE" sz="3200"/>
            </a:br>
            <a:endParaRPr lang="de-CH" altLang="de-DE" sz="3200"/>
          </a:p>
        </p:txBody>
      </p:sp>
      <p:sp>
        <p:nvSpPr>
          <p:cNvPr id="416771" name="Rectangle 3">
            <a:extLst>
              <a:ext uri="{FF2B5EF4-FFF2-40B4-BE49-F238E27FC236}">
                <a16:creationId xmlns:a16="http://schemas.microsoft.com/office/drawing/2014/main" id="{4D87596A-8210-4CB5-AAB8-2124674E2D94}"/>
              </a:ext>
            </a:extLst>
          </p:cNvPr>
          <p:cNvSpPr>
            <a:spLocks noGrp="1" noChangeArrowheads="1"/>
          </p:cNvSpPr>
          <p:nvPr>
            <p:ph type="body" sz="half" idx="1"/>
          </p:nvPr>
        </p:nvSpPr>
        <p:spPr>
          <a:xfrm>
            <a:off x="1331913" y="1341438"/>
            <a:ext cx="3744912" cy="5040312"/>
          </a:xfrm>
        </p:spPr>
        <p:txBody>
          <a:bodyPr/>
          <a:lstStyle/>
          <a:p>
            <a:pPr>
              <a:buFont typeface="Wingdings" panose="05000000000000000000" pitchFamily="2" charset="2"/>
              <a:buNone/>
            </a:pPr>
            <a:r>
              <a:rPr lang="de-CH" altLang="de-DE" sz="2000"/>
              <a:t>In den Klageliedern ist – im Unterschied zum „Jammern“ - die leidende Person im Dialog mit Gott</a:t>
            </a:r>
          </a:p>
          <a:p>
            <a:pPr>
              <a:buFont typeface="Wingdings" panose="05000000000000000000" pitchFamily="2" charset="2"/>
              <a:buNone/>
            </a:pPr>
            <a:endParaRPr lang="de-CH" altLang="de-DE" sz="2000"/>
          </a:p>
          <a:p>
            <a:pPr>
              <a:buFont typeface="Wingdings" panose="05000000000000000000" pitchFamily="2" charset="2"/>
              <a:buNone/>
            </a:pPr>
            <a:r>
              <a:rPr lang="de-CH" altLang="de-DE" sz="2000"/>
              <a:t>Das Klagen hat eine reinigende Wirkung</a:t>
            </a:r>
          </a:p>
          <a:p>
            <a:pPr>
              <a:buFont typeface="Wingdings" panose="05000000000000000000" pitchFamily="2" charset="2"/>
              <a:buNone/>
            </a:pPr>
            <a:endParaRPr lang="de-CH" altLang="de-DE" sz="2000"/>
          </a:p>
          <a:p>
            <a:pPr>
              <a:buFont typeface="Wingdings" panose="05000000000000000000" pitchFamily="2" charset="2"/>
              <a:buNone/>
            </a:pPr>
            <a:r>
              <a:rPr lang="de-CH" altLang="de-DE" sz="2000"/>
              <a:t>Am Schluss des Hiob-Buchs lesen wir, dass Gott das Geschick Hiobs wandte. Hiob war nicht gänzlich seinem Leiden ausgeliefert, sondern letztlich in Gottes Hand.</a:t>
            </a:r>
          </a:p>
          <a:p>
            <a:pPr>
              <a:buFont typeface="Wingdings" panose="05000000000000000000" pitchFamily="2" charset="2"/>
              <a:buNone/>
            </a:pPr>
            <a:endParaRPr lang="de-CH" altLang="de-DE" sz="2000"/>
          </a:p>
          <a:p>
            <a:pPr>
              <a:buFont typeface="Wingdings" panose="05000000000000000000" pitchFamily="2" charset="2"/>
              <a:buNone/>
            </a:pPr>
            <a:endParaRPr lang="de-CH" altLang="de-DE" sz="2000"/>
          </a:p>
        </p:txBody>
      </p:sp>
      <p:pic>
        <p:nvPicPr>
          <p:cNvPr id="416772" name="Picture 4">
            <a:extLst>
              <a:ext uri="{FF2B5EF4-FFF2-40B4-BE49-F238E27FC236}">
                <a16:creationId xmlns:a16="http://schemas.microsoft.com/office/drawing/2014/main" id="{CFC3AA8F-8415-4FE2-8674-28FA960FA88D}"/>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35600" y="2060575"/>
            <a:ext cx="3486150" cy="3449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Effect transition="in" filter="blinds(horizontal)">
                                      <p:cBhvr>
                                        <p:cTn id="7" dur="500"/>
                                        <p:tgtEl>
                                          <p:spTgt spid="416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6771">
                                            <p:txEl>
                                              <p:pRg st="2" end="2"/>
                                            </p:txEl>
                                          </p:spTgt>
                                        </p:tgtEl>
                                        <p:attrNameLst>
                                          <p:attrName>style.visibility</p:attrName>
                                        </p:attrNameLst>
                                      </p:cBhvr>
                                      <p:to>
                                        <p:strVal val="visible"/>
                                      </p:to>
                                    </p:set>
                                    <p:animEffect transition="in" filter="blinds(horizontal)">
                                      <p:cBhvr>
                                        <p:cTn id="12" dur="500"/>
                                        <p:tgtEl>
                                          <p:spTgt spid="4167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6771">
                                            <p:txEl>
                                              <p:pRg st="4" end="4"/>
                                            </p:txEl>
                                          </p:spTgt>
                                        </p:tgtEl>
                                        <p:attrNameLst>
                                          <p:attrName>style.visibility</p:attrName>
                                        </p:attrNameLst>
                                      </p:cBhvr>
                                      <p:to>
                                        <p:strVal val="visible"/>
                                      </p:to>
                                    </p:set>
                                    <p:animEffect transition="in" filter="blinds(horizontal)">
                                      <p:cBhvr>
                                        <p:cTn id="17" dur="500"/>
                                        <p:tgtEl>
                                          <p:spTgt spid="41677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6772"/>
                                        </p:tgtEl>
                                        <p:attrNameLst>
                                          <p:attrName>style.visibility</p:attrName>
                                        </p:attrNameLst>
                                      </p:cBhvr>
                                      <p:to>
                                        <p:strVal val="visible"/>
                                      </p:to>
                                    </p:set>
                                    <p:animEffect transition="in" filter="blinds(horizontal)">
                                      <p:cBhvr>
                                        <p:cTn id="22" dur="500"/>
                                        <p:tgtEl>
                                          <p:spTgt spid="416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3AA959C9-4B28-42B2-9B18-22ED6F7AC41C}"/>
              </a:ext>
            </a:extLst>
          </p:cNvPr>
          <p:cNvSpPr>
            <a:spLocks noGrp="1" noChangeArrowheads="1"/>
          </p:cNvSpPr>
          <p:nvPr>
            <p:ph type="title"/>
          </p:nvPr>
        </p:nvSpPr>
        <p:spPr/>
        <p:txBody>
          <a:bodyPr/>
          <a:lstStyle/>
          <a:p>
            <a:r>
              <a:rPr lang="de-CH" altLang="de-DE" sz="3200" b="1"/>
              <a:t>Von</a:t>
            </a:r>
            <a:r>
              <a:rPr lang="de-CH" altLang="de-DE" sz="3200"/>
              <a:t> „Lobgesang statt eines betrübten Geistes“… </a:t>
            </a:r>
          </a:p>
        </p:txBody>
      </p:sp>
      <p:sp>
        <p:nvSpPr>
          <p:cNvPr id="408579" name="Rectangle 3">
            <a:extLst>
              <a:ext uri="{FF2B5EF4-FFF2-40B4-BE49-F238E27FC236}">
                <a16:creationId xmlns:a16="http://schemas.microsoft.com/office/drawing/2014/main" id="{C6A3B532-6854-4764-8C68-1ADF2A107849}"/>
              </a:ext>
            </a:extLst>
          </p:cNvPr>
          <p:cNvSpPr>
            <a:spLocks noGrp="1" noChangeArrowheads="1"/>
          </p:cNvSpPr>
          <p:nvPr>
            <p:ph type="body" idx="1"/>
          </p:nvPr>
        </p:nvSpPr>
        <p:spPr/>
        <p:txBody>
          <a:bodyPr/>
          <a:lstStyle/>
          <a:p>
            <a:pPr>
              <a:lnSpc>
                <a:spcPct val="90000"/>
              </a:lnSpc>
              <a:buFont typeface="Wingdings" panose="05000000000000000000" pitchFamily="2" charset="2"/>
              <a:buNone/>
            </a:pPr>
            <a:r>
              <a:rPr lang="de-CH" altLang="de-DE"/>
              <a:t>…für die Trauernden ist beim Propheten Jesaja die Rede (61,3). Jesus bezieht die ersten Verse dieses Kapitels bei seiner Antrittspredigt auf sich (Lk 4,21). Jesu Handeln bewirkt, dass die Trauernden Gott loben.</a:t>
            </a:r>
          </a:p>
          <a:p>
            <a:pPr>
              <a:lnSpc>
                <a:spcPct val="90000"/>
              </a:lnSpc>
              <a:buFont typeface="Wingdings" panose="05000000000000000000" pitchFamily="2" charset="2"/>
              <a:buNone/>
            </a:pPr>
            <a:endParaRPr lang="de-CH" altLang="de-DE"/>
          </a:p>
          <a:p>
            <a:pPr>
              <a:lnSpc>
                <a:spcPct val="90000"/>
              </a:lnSpc>
              <a:buFont typeface="Wingdings" panose="05000000000000000000" pitchFamily="2" charset="2"/>
              <a:buNone/>
            </a:pPr>
            <a:r>
              <a:rPr lang="de-CH" altLang="de-DE"/>
              <a:t>	Nachdem Jesus einen gelähmten Mann geheilt hatte, stand dieser auf, „ging heim und pries Gott“ (Lk 5,25)</a:t>
            </a:r>
            <a:endParaRPr lang="de-CH" altLang="de-DE"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blinds(horizontal)">
                                      <p:cBhvr>
                                        <p:cTn id="7" dur="500"/>
                                        <p:tgtEl>
                                          <p:spTgt spid="408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8579">
                                            <p:txEl>
                                              <p:pRg st="2" end="2"/>
                                            </p:txEl>
                                          </p:spTgt>
                                        </p:tgtEl>
                                        <p:attrNameLst>
                                          <p:attrName>style.visibility</p:attrName>
                                        </p:attrNameLst>
                                      </p:cBhvr>
                                      <p:to>
                                        <p:strVal val="visible"/>
                                      </p:to>
                                    </p:set>
                                    <p:animEffect transition="in" filter="blinds(horizontal)">
                                      <p:cBhvr>
                                        <p:cTn id="12" dur="500"/>
                                        <p:tgtEl>
                                          <p:spTgt spid="408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305C15F3-36EA-40ED-A39F-A41D19A0645C}"/>
              </a:ext>
            </a:extLst>
          </p:cNvPr>
          <p:cNvSpPr>
            <a:spLocks noGrp="1" noChangeArrowheads="1"/>
          </p:cNvSpPr>
          <p:nvPr>
            <p:ph type="title"/>
          </p:nvPr>
        </p:nvSpPr>
        <p:spPr/>
        <p:txBody>
          <a:bodyPr/>
          <a:lstStyle/>
          <a:p>
            <a:r>
              <a:rPr lang="de-CH" altLang="de-DE" sz="3200"/>
              <a:t>Gotteslob </a:t>
            </a:r>
            <a:br>
              <a:rPr lang="de-CH" altLang="de-DE" sz="3200"/>
            </a:br>
            <a:r>
              <a:rPr lang="de-CH" altLang="de-DE" sz="3200"/>
              <a:t>öffnet Türen und wirkt befreiend </a:t>
            </a:r>
          </a:p>
        </p:txBody>
      </p:sp>
      <p:sp>
        <p:nvSpPr>
          <p:cNvPr id="409603" name="Rectangle 3">
            <a:extLst>
              <a:ext uri="{FF2B5EF4-FFF2-40B4-BE49-F238E27FC236}">
                <a16:creationId xmlns:a16="http://schemas.microsoft.com/office/drawing/2014/main" id="{C0A9FE45-D43A-4EBC-A207-E0A442E9570A}"/>
              </a:ext>
            </a:extLst>
          </p:cNvPr>
          <p:cNvSpPr>
            <a:spLocks noGrp="1" noChangeArrowheads="1"/>
          </p:cNvSpPr>
          <p:nvPr>
            <p:ph type="body" idx="1"/>
          </p:nvPr>
        </p:nvSpPr>
        <p:spPr>
          <a:xfrm>
            <a:off x="1331913" y="2205038"/>
            <a:ext cx="7354887" cy="3925887"/>
          </a:xfrm>
        </p:spPr>
        <p:txBody>
          <a:bodyPr/>
          <a:lstStyle/>
          <a:p>
            <a:pPr>
              <a:buClr>
                <a:schemeClr val="bg1"/>
              </a:buClr>
            </a:pPr>
            <a:r>
              <a:rPr lang="de-CH" altLang="de-DE"/>
              <a:t>Das Beten und Loben von Paulus und Silas öffnet die Gefängnistüren und befreit die Gefangenen von ihren Fesseln (Apg 16,26). </a:t>
            </a:r>
          </a:p>
          <a:p>
            <a:pPr>
              <a:buClr>
                <a:schemeClr val="bg1"/>
              </a:buClr>
            </a:pPr>
            <a:r>
              <a:rPr lang="de-CH" altLang="de-DE"/>
              <a:t>In Josua 6 trägt Musik dazu bei, dass Mauern einstürzen.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blinds(horizontal)">
                                      <p:cBhvr>
                                        <p:cTn id="7" dur="500"/>
                                        <p:tgtEl>
                                          <p:spTgt spid="409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603">
                                            <p:txEl>
                                              <p:pRg st="1" end="1"/>
                                            </p:txEl>
                                          </p:spTgt>
                                        </p:tgtEl>
                                        <p:attrNameLst>
                                          <p:attrName>style.visibility</p:attrName>
                                        </p:attrNameLst>
                                      </p:cBhvr>
                                      <p:to>
                                        <p:strVal val="visible"/>
                                      </p:to>
                                    </p:set>
                                    <p:animEffect transition="in" filter="blinds(horizontal)">
                                      <p:cBhvr>
                                        <p:cTn id="12" dur="500"/>
                                        <p:tgtEl>
                                          <p:spTgt spid="409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0DCA4D7D-1289-4EB6-98A2-7D1DCCEAFB56}"/>
              </a:ext>
            </a:extLst>
          </p:cNvPr>
          <p:cNvSpPr>
            <a:spLocks noGrp="1" noChangeArrowheads="1"/>
          </p:cNvSpPr>
          <p:nvPr>
            <p:ph type="title"/>
          </p:nvPr>
        </p:nvSpPr>
        <p:spPr/>
        <p:txBody>
          <a:bodyPr/>
          <a:lstStyle/>
          <a:p>
            <a:r>
              <a:rPr lang="de-CH" altLang="de-DE"/>
              <a:t>Lob zieht Gottes Herrlichkeit an </a:t>
            </a:r>
          </a:p>
        </p:txBody>
      </p:sp>
      <p:sp>
        <p:nvSpPr>
          <p:cNvPr id="410627" name="Rectangle 3">
            <a:extLst>
              <a:ext uri="{FF2B5EF4-FFF2-40B4-BE49-F238E27FC236}">
                <a16:creationId xmlns:a16="http://schemas.microsoft.com/office/drawing/2014/main" id="{05463096-FB68-4871-85F2-DF0DD8347910}"/>
              </a:ext>
            </a:extLst>
          </p:cNvPr>
          <p:cNvSpPr>
            <a:spLocks noGrp="1" noChangeArrowheads="1"/>
          </p:cNvSpPr>
          <p:nvPr>
            <p:ph type="body" idx="1"/>
          </p:nvPr>
        </p:nvSpPr>
        <p:spPr>
          <a:xfrm>
            <a:off x="1331913" y="1989138"/>
            <a:ext cx="7354887" cy="4141787"/>
          </a:xfrm>
        </p:spPr>
        <p:txBody>
          <a:bodyPr/>
          <a:lstStyle/>
          <a:p>
            <a:pPr>
              <a:buFont typeface="Wingdings" panose="05000000000000000000" pitchFamily="2" charset="2"/>
              <a:buNone/>
            </a:pPr>
            <a:r>
              <a:rPr lang="de-CH" altLang="de-DE"/>
              <a:t>	Als die Sänger und Instrumentalisten bei der Tempeleinweihung Gott lobten, erfüllte die Herrlichkeit des Herrn das Haus Gottes </a:t>
            </a:r>
          </a:p>
          <a:p>
            <a:pPr>
              <a:buFont typeface="Wingdings" panose="05000000000000000000" pitchFamily="2" charset="2"/>
              <a:buNone/>
            </a:pPr>
            <a:r>
              <a:rPr lang="de-CH" altLang="de-DE"/>
              <a:t>	(2. Chr. 5,12-14). </a:t>
            </a:r>
          </a:p>
          <a:p>
            <a:pPr>
              <a:buFont typeface="Wingdings" panose="05000000000000000000" pitchFamily="2" charset="2"/>
              <a:buNone/>
            </a:pPr>
            <a:endParaRPr lang="de-CH" altLang="de-DE"/>
          </a:p>
          <a:p>
            <a:pPr>
              <a:buFont typeface="Wingdings" panose="05000000000000000000" pitchFamily="2" charset="2"/>
              <a:buNone/>
            </a:pPr>
            <a:r>
              <a:rPr lang="de-CH" altLang="de-DE"/>
              <a:t>	Zahlreiche biblische Texte bezeugen: Gottes Gegenwart hat eine heilsame Dimension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blinds(horizontal)">
                                      <p:cBhvr>
                                        <p:cTn id="7" dur="500"/>
                                        <p:tgtEl>
                                          <p:spTgt spid="41062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10627">
                                            <p:txEl>
                                              <p:pRg st="1" end="1"/>
                                            </p:txEl>
                                          </p:spTgt>
                                        </p:tgtEl>
                                        <p:attrNameLst>
                                          <p:attrName>style.visibility</p:attrName>
                                        </p:attrNameLst>
                                      </p:cBhvr>
                                      <p:to>
                                        <p:strVal val="visible"/>
                                      </p:to>
                                    </p:set>
                                    <p:animEffect transition="in" filter="blinds(horizontal)">
                                      <p:cBhvr>
                                        <p:cTn id="10" dur="500"/>
                                        <p:tgtEl>
                                          <p:spTgt spid="41062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10627">
                                            <p:txEl>
                                              <p:pRg st="3" end="3"/>
                                            </p:txEl>
                                          </p:spTgt>
                                        </p:tgtEl>
                                        <p:attrNameLst>
                                          <p:attrName>style.visibility</p:attrName>
                                        </p:attrNameLst>
                                      </p:cBhvr>
                                      <p:to>
                                        <p:strVal val="visible"/>
                                      </p:to>
                                    </p:set>
                                    <p:animEffect transition="in" filter="blinds(horizontal)">
                                      <p:cBhvr>
                                        <p:cTn id="15" dur="500"/>
                                        <p:tgtEl>
                                          <p:spTgt spid="410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a:extLst>
              <a:ext uri="{FF2B5EF4-FFF2-40B4-BE49-F238E27FC236}">
                <a16:creationId xmlns:a16="http://schemas.microsoft.com/office/drawing/2014/main" id="{4D6A8798-605B-4DA4-AD6A-0BF764C6EC9A}"/>
              </a:ext>
            </a:extLst>
          </p:cNvPr>
          <p:cNvSpPr>
            <a:spLocks noGrp="1" noChangeArrowheads="1"/>
          </p:cNvSpPr>
          <p:nvPr>
            <p:ph type="ctrTitle"/>
          </p:nvPr>
        </p:nvSpPr>
        <p:spPr>
          <a:xfrm>
            <a:off x="1371600" y="1196975"/>
            <a:ext cx="7772400" cy="1736725"/>
          </a:xfrm>
        </p:spPr>
        <p:txBody>
          <a:bodyPr/>
          <a:lstStyle/>
          <a:p>
            <a:r>
              <a:rPr lang="de-CH" altLang="de-DE" sz="4000"/>
              <a:t>Was mich an Bach fasziniert</a:t>
            </a:r>
            <a:br>
              <a:rPr lang="de-CH" altLang="de-DE" sz="4000"/>
            </a:br>
            <a:r>
              <a:rPr lang="de-CH" altLang="de-DE" sz="1600"/>
              <a:t>von Kathi Kaldewey</a:t>
            </a:r>
            <a:endParaRPr lang="de-CH" altLang="de-DE" sz="4000"/>
          </a:p>
        </p:txBody>
      </p:sp>
      <p:sp>
        <p:nvSpPr>
          <p:cNvPr id="550915" name="Rectangle 3">
            <a:extLst>
              <a:ext uri="{FF2B5EF4-FFF2-40B4-BE49-F238E27FC236}">
                <a16:creationId xmlns:a16="http://schemas.microsoft.com/office/drawing/2014/main" id="{FD9031CC-D4BB-4D5D-B637-E813AB1F5C15}"/>
              </a:ext>
            </a:extLst>
          </p:cNvPr>
          <p:cNvSpPr>
            <a:spLocks noGrp="1" noChangeArrowheads="1"/>
          </p:cNvSpPr>
          <p:nvPr>
            <p:ph type="subTitle" idx="1"/>
          </p:nvPr>
        </p:nvSpPr>
        <p:spPr>
          <a:xfrm>
            <a:off x="1401763" y="3500438"/>
            <a:ext cx="7202487" cy="1223962"/>
          </a:xfrm>
        </p:spPr>
        <p:txBody>
          <a:bodyPr/>
          <a:lstStyle/>
          <a:p>
            <a:r>
              <a:rPr lang="de-CH" altLang="de-DE" sz="2400"/>
              <a:t>Wie kommt es, dass dieser schicksalsgeprüfte Mensch an seinen Nöten nicht zerbrochen ist und nach 300 Jahren unsere Gesellschaft immer noch beeinflusst?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0915">
                                            <p:txEl>
                                              <p:pRg st="0" end="0"/>
                                            </p:txEl>
                                          </p:spTgt>
                                        </p:tgtEl>
                                        <p:attrNameLst>
                                          <p:attrName>style.visibility</p:attrName>
                                        </p:attrNameLst>
                                      </p:cBhvr>
                                      <p:to>
                                        <p:strVal val="visible"/>
                                      </p:to>
                                    </p:set>
                                    <p:animEffect transition="in" filter="blinds(horizontal)">
                                      <p:cBhvr>
                                        <p:cTn id="7" dur="500"/>
                                        <p:tgtEl>
                                          <p:spTgt spid="550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a:extLst>
              <a:ext uri="{FF2B5EF4-FFF2-40B4-BE49-F238E27FC236}">
                <a16:creationId xmlns:a16="http://schemas.microsoft.com/office/drawing/2014/main" id="{113C3A85-4FBD-41AF-86F3-1B92CD8939F1}"/>
              </a:ext>
            </a:extLst>
          </p:cNvPr>
          <p:cNvSpPr>
            <a:spLocks noGrp="1" noChangeArrowheads="1"/>
          </p:cNvSpPr>
          <p:nvPr>
            <p:ph type="title"/>
          </p:nvPr>
        </p:nvSpPr>
        <p:spPr/>
        <p:txBody>
          <a:bodyPr/>
          <a:lstStyle/>
          <a:p>
            <a:r>
              <a:rPr lang="de-CH" altLang="de-DE"/>
              <a:t>Was wir von J. S. Bach wissen</a:t>
            </a:r>
          </a:p>
        </p:txBody>
      </p:sp>
      <p:sp>
        <p:nvSpPr>
          <p:cNvPr id="552963" name="Rectangle 3">
            <a:extLst>
              <a:ext uri="{FF2B5EF4-FFF2-40B4-BE49-F238E27FC236}">
                <a16:creationId xmlns:a16="http://schemas.microsoft.com/office/drawing/2014/main" id="{27E593E9-353B-4CD4-9CF0-6CA43CFBDE24}"/>
              </a:ext>
            </a:extLst>
          </p:cNvPr>
          <p:cNvSpPr>
            <a:spLocks noGrp="1" noChangeArrowheads="1"/>
          </p:cNvSpPr>
          <p:nvPr>
            <p:ph type="body" idx="1"/>
          </p:nvPr>
        </p:nvSpPr>
        <p:spPr/>
        <p:txBody>
          <a:bodyPr/>
          <a:lstStyle/>
          <a:p>
            <a:pPr>
              <a:buClr>
                <a:schemeClr val="bg1"/>
              </a:buClr>
            </a:pPr>
            <a:r>
              <a:rPr lang="de-CH" altLang="de-DE"/>
              <a:t>Sehr wenig Information über sein Privatleben, drei persönliche Briefe</a:t>
            </a:r>
          </a:p>
          <a:p>
            <a:pPr>
              <a:buClr>
                <a:schemeClr val="bg1"/>
              </a:buClr>
            </a:pPr>
            <a:r>
              <a:rPr lang="de-CH" altLang="de-DE"/>
              <a:t>Ansonsten amtliche Dokumente</a:t>
            </a:r>
          </a:p>
          <a:p>
            <a:pPr>
              <a:buClr>
                <a:schemeClr val="bg1"/>
              </a:buClr>
            </a:pPr>
            <a:r>
              <a:rPr lang="de-CH" altLang="de-DE"/>
              <a:t>752 Veröffentlichungen an der Leide -Universität in NL</a:t>
            </a:r>
          </a:p>
          <a:p>
            <a:pPr>
              <a:buClr>
                <a:schemeClr val="bg1"/>
              </a:buClr>
            </a:pPr>
            <a:r>
              <a:rPr lang="de-CH" altLang="de-DE"/>
              <a:t>Je nach Eingabe 875‘000 – 972‘000 Internet-Eintragungen (J.S.Bach oder Joh. S. Bach)</a:t>
            </a:r>
          </a:p>
          <a:p>
            <a:endParaRPr lang="de-CH"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2963">
                                            <p:txEl>
                                              <p:pRg st="0" end="0"/>
                                            </p:txEl>
                                          </p:spTgt>
                                        </p:tgtEl>
                                        <p:attrNameLst>
                                          <p:attrName>style.visibility</p:attrName>
                                        </p:attrNameLst>
                                      </p:cBhvr>
                                      <p:to>
                                        <p:strVal val="visible"/>
                                      </p:to>
                                    </p:set>
                                    <p:animEffect transition="in" filter="blinds(horizontal)">
                                      <p:cBhvr>
                                        <p:cTn id="7" dur="500"/>
                                        <p:tgtEl>
                                          <p:spTgt spid="552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2963">
                                            <p:txEl>
                                              <p:pRg st="1" end="1"/>
                                            </p:txEl>
                                          </p:spTgt>
                                        </p:tgtEl>
                                        <p:attrNameLst>
                                          <p:attrName>style.visibility</p:attrName>
                                        </p:attrNameLst>
                                      </p:cBhvr>
                                      <p:to>
                                        <p:strVal val="visible"/>
                                      </p:to>
                                    </p:set>
                                    <p:animEffect transition="in" filter="blinds(horizontal)">
                                      <p:cBhvr>
                                        <p:cTn id="12" dur="500"/>
                                        <p:tgtEl>
                                          <p:spTgt spid="552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2963">
                                            <p:txEl>
                                              <p:pRg st="2" end="2"/>
                                            </p:txEl>
                                          </p:spTgt>
                                        </p:tgtEl>
                                        <p:attrNameLst>
                                          <p:attrName>style.visibility</p:attrName>
                                        </p:attrNameLst>
                                      </p:cBhvr>
                                      <p:to>
                                        <p:strVal val="visible"/>
                                      </p:to>
                                    </p:set>
                                    <p:animEffect transition="in" filter="blinds(horizontal)">
                                      <p:cBhvr>
                                        <p:cTn id="17" dur="500"/>
                                        <p:tgtEl>
                                          <p:spTgt spid="552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52963">
                                            <p:txEl>
                                              <p:pRg st="3" end="3"/>
                                            </p:txEl>
                                          </p:spTgt>
                                        </p:tgtEl>
                                        <p:attrNameLst>
                                          <p:attrName>style.visibility</p:attrName>
                                        </p:attrNameLst>
                                      </p:cBhvr>
                                      <p:to>
                                        <p:strVal val="visible"/>
                                      </p:to>
                                    </p:set>
                                    <p:animEffect transition="in" filter="blinds(horizontal)">
                                      <p:cBhvr>
                                        <p:cTn id="22" dur="500"/>
                                        <p:tgtEl>
                                          <p:spTgt spid="552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a:extLst>
              <a:ext uri="{FF2B5EF4-FFF2-40B4-BE49-F238E27FC236}">
                <a16:creationId xmlns:a16="http://schemas.microsoft.com/office/drawing/2014/main" id="{E1E8FF79-3410-42B0-95A7-9182A7A1B392}"/>
              </a:ext>
            </a:extLst>
          </p:cNvPr>
          <p:cNvSpPr>
            <a:spLocks noGrp="1" noChangeArrowheads="1"/>
          </p:cNvSpPr>
          <p:nvPr>
            <p:ph type="title"/>
          </p:nvPr>
        </p:nvSpPr>
        <p:spPr/>
        <p:txBody>
          <a:bodyPr/>
          <a:lstStyle/>
          <a:p>
            <a:r>
              <a:rPr lang="de-CH" altLang="de-DE"/>
              <a:t>Bachs berufliche Lebensstationen</a:t>
            </a:r>
          </a:p>
        </p:txBody>
      </p:sp>
      <p:sp>
        <p:nvSpPr>
          <p:cNvPr id="555011" name="Rectangle 3">
            <a:extLst>
              <a:ext uri="{FF2B5EF4-FFF2-40B4-BE49-F238E27FC236}">
                <a16:creationId xmlns:a16="http://schemas.microsoft.com/office/drawing/2014/main" id="{A2C3D189-08DB-44CB-BA48-7BB207619CF5}"/>
              </a:ext>
            </a:extLst>
          </p:cNvPr>
          <p:cNvSpPr>
            <a:spLocks noGrp="1" noChangeArrowheads="1"/>
          </p:cNvSpPr>
          <p:nvPr>
            <p:ph type="body" idx="1"/>
          </p:nvPr>
        </p:nvSpPr>
        <p:spPr>
          <a:xfrm>
            <a:off x="1403350" y="1628775"/>
            <a:ext cx="7294563" cy="3671888"/>
          </a:xfrm>
        </p:spPr>
        <p:txBody>
          <a:bodyPr/>
          <a:lstStyle/>
          <a:p>
            <a:r>
              <a:rPr lang="de-CH" altLang="de-DE" sz="2400"/>
              <a:t>1685 – 1695 Kindheit in Eisenach</a:t>
            </a:r>
          </a:p>
          <a:p>
            <a:r>
              <a:rPr lang="de-CH" altLang="de-DE" sz="2400"/>
              <a:t>1695 – 1700 Ohrdruf , Lyzeum bis Prima, Chorsänger</a:t>
            </a:r>
          </a:p>
          <a:p>
            <a:r>
              <a:rPr lang="de-CH" altLang="de-DE" sz="2400"/>
              <a:t>1700 – 1703 Lüneburg und Weimar, Schulabschluss </a:t>
            </a:r>
          </a:p>
          <a:p>
            <a:r>
              <a:rPr lang="de-CH" altLang="de-DE" sz="2400"/>
              <a:t>1703 – 1707 Arnstadt, 1. Organistenstelle</a:t>
            </a:r>
          </a:p>
          <a:p>
            <a:r>
              <a:rPr lang="de-CH" altLang="de-DE" sz="2400"/>
              <a:t>1707 – 1708 Mühlhausen,  Organist, Kammermusiker</a:t>
            </a:r>
          </a:p>
          <a:p>
            <a:r>
              <a:rPr lang="de-CH" altLang="de-DE" sz="2400"/>
              <a:t>1708 – 1717 Weimar, Hoforganist, Konzertmeister</a:t>
            </a:r>
          </a:p>
          <a:p>
            <a:r>
              <a:rPr lang="de-CH" altLang="de-DE" sz="2400"/>
              <a:t>1717 – 1723 Köthen, Kapellmeister bei Fürst Leopold</a:t>
            </a:r>
          </a:p>
          <a:p>
            <a:r>
              <a:rPr lang="de-CH" altLang="de-DE" sz="2400"/>
              <a:t>1723 – 1750 Leipzig, Kantor und Musikdirektor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5011">
                                            <p:txEl>
                                              <p:pRg st="0" end="0"/>
                                            </p:txEl>
                                          </p:spTgt>
                                        </p:tgtEl>
                                        <p:attrNameLst>
                                          <p:attrName>style.visibility</p:attrName>
                                        </p:attrNameLst>
                                      </p:cBhvr>
                                      <p:to>
                                        <p:strVal val="visible"/>
                                      </p:to>
                                    </p:set>
                                    <p:animEffect transition="in" filter="blinds(horizontal)">
                                      <p:cBhvr>
                                        <p:cTn id="7" dur="500"/>
                                        <p:tgtEl>
                                          <p:spTgt spid="555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5011">
                                            <p:txEl>
                                              <p:pRg st="1" end="1"/>
                                            </p:txEl>
                                          </p:spTgt>
                                        </p:tgtEl>
                                        <p:attrNameLst>
                                          <p:attrName>style.visibility</p:attrName>
                                        </p:attrNameLst>
                                      </p:cBhvr>
                                      <p:to>
                                        <p:strVal val="visible"/>
                                      </p:to>
                                    </p:set>
                                    <p:animEffect transition="in" filter="blinds(horizontal)">
                                      <p:cBhvr>
                                        <p:cTn id="12" dur="500"/>
                                        <p:tgtEl>
                                          <p:spTgt spid="555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5011">
                                            <p:txEl>
                                              <p:pRg st="2" end="2"/>
                                            </p:txEl>
                                          </p:spTgt>
                                        </p:tgtEl>
                                        <p:attrNameLst>
                                          <p:attrName>style.visibility</p:attrName>
                                        </p:attrNameLst>
                                      </p:cBhvr>
                                      <p:to>
                                        <p:strVal val="visible"/>
                                      </p:to>
                                    </p:set>
                                    <p:animEffect transition="in" filter="blinds(horizontal)">
                                      <p:cBhvr>
                                        <p:cTn id="17" dur="500"/>
                                        <p:tgtEl>
                                          <p:spTgt spid="555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55011">
                                            <p:txEl>
                                              <p:pRg st="3" end="3"/>
                                            </p:txEl>
                                          </p:spTgt>
                                        </p:tgtEl>
                                        <p:attrNameLst>
                                          <p:attrName>style.visibility</p:attrName>
                                        </p:attrNameLst>
                                      </p:cBhvr>
                                      <p:to>
                                        <p:strVal val="visible"/>
                                      </p:to>
                                    </p:set>
                                    <p:animEffect transition="in" filter="blinds(horizontal)">
                                      <p:cBhvr>
                                        <p:cTn id="22" dur="500"/>
                                        <p:tgtEl>
                                          <p:spTgt spid="5550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55011">
                                            <p:txEl>
                                              <p:pRg st="4" end="4"/>
                                            </p:txEl>
                                          </p:spTgt>
                                        </p:tgtEl>
                                        <p:attrNameLst>
                                          <p:attrName>style.visibility</p:attrName>
                                        </p:attrNameLst>
                                      </p:cBhvr>
                                      <p:to>
                                        <p:strVal val="visible"/>
                                      </p:to>
                                    </p:set>
                                    <p:animEffect transition="in" filter="blinds(horizontal)">
                                      <p:cBhvr>
                                        <p:cTn id="27" dur="500"/>
                                        <p:tgtEl>
                                          <p:spTgt spid="5550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55011">
                                            <p:txEl>
                                              <p:pRg st="5" end="5"/>
                                            </p:txEl>
                                          </p:spTgt>
                                        </p:tgtEl>
                                        <p:attrNameLst>
                                          <p:attrName>style.visibility</p:attrName>
                                        </p:attrNameLst>
                                      </p:cBhvr>
                                      <p:to>
                                        <p:strVal val="visible"/>
                                      </p:to>
                                    </p:set>
                                    <p:animEffect transition="in" filter="blinds(horizontal)">
                                      <p:cBhvr>
                                        <p:cTn id="32" dur="500"/>
                                        <p:tgtEl>
                                          <p:spTgt spid="5550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55011">
                                            <p:txEl>
                                              <p:pRg st="6" end="6"/>
                                            </p:txEl>
                                          </p:spTgt>
                                        </p:tgtEl>
                                        <p:attrNameLst>
                                          <p:attrName>style.visibility</p:attrName>
                                        </p:attrNameLst>
                                      </p:cBhvr>
                                      <p:to>
                                        <p:strVal val="visible"/>
                                      </p:to>
                                    </p:set>
                                    <p:animEffect transition="in" filter="blinds(horizontal)">
                                      <p:cBhvr>
                                        <p:cTn id="37" dur="500"/>
                                        <p:tgtEl>
                                          <p:spTgt spid="55501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55011">
                                            <p:txEl>
                                              <p:pRg st="7" end="7"/>
                                            </p:txEl>
                                          </p:spTgt>
                                        </p:tgtEl>
                                        <p:attrNameLst>
                                          <p:attrName>style.visibility</p:attrName>
                                        </p:attrNameLst>
                                      </p:cBhvr>
                                      <p:to>
                                        <p:strVal val="visible"/>
                                      </p:to>
                                    </p:set>
                                    <p:animEffect transition="in" filter="blinds(horizontal)">
                                      <p:cBhvr>
                                        <p:cTn id="42" dur="500"/>
                                        <p:tgtEl>
                                          <p:spTgt spid="555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a:extLst>
              <a:ext uri="{FF2B5EF4-FFF2-40B4-BE49-F238E27FC236}">
                <a16:creationId xmlns:a16="http://schemas.microsoft.com/office/drawing/2014/main" id="{271915EA-C05E-452F-A66D-58DF8B9EA904}"/>
              </a:ext>
            </a:extLst>
          </p:cNvPr>
          <p:cNvSpPr>
            <a:spLocks noGrp="1" noChangeArrowheads="1"/>
          </p:cNvSpPr>
          <p:nvPr>
            <p:ph type="title"/>
          </p:nvPr>
        </p:nvSpPr>
        <p:spPr/>
        <p:txBody>
          <a:bodyPr/>
          <a:lstStyle/>
          <a:p>
            <a:r>
              <a:rPr lang="de-CH" altLang="de-DE"/>
              <a:t>Was wir von J. S. Bach wissen</a:t>
            </a:r>
          </a:p>
        </p:txBody>
      </p:sp>
      <p:sp>
        <p:nvSpPr>
          <p:cNvPr id="556035" name="Rectangle 3">
            <a:extLst>
              <a:ext uri="{FF2B5EF4-FFF2-40B4-BE49-F238E27FC236}">
                <a16:creationId xmlns:a16="http://schemas.microsoft.com/office/drawing/2014/main" id="{5E23558C-4B38-4CBB-8C2F-FD7862A3892D}"/>
              </a:ext>
            </a:extLst>
          </p:cNvPr>
          <p:cNvSpPr>
            <a:spLocks noGrp="1" noChangeArrowheads="1"/>
          </p:cNvSpPr>
          <p:nvPr>
            <p:ph type="body" idx="1"/>
          </p:nvPr>
        </p:nvSpPr>
        <p:spPr/>
        <p:txBody>
          <a:bodyPr/>
          <a:lstStyle/>
          <a:p>
            <a:pPr marL="381000" indent="-381000">
              <a:buClr>
                <a:schemeClr val="bg1"/>
              </a:buClr>
            </a:pPr>
            <a:r>
              <a:rPr lang="de-CH" altLang="de-DE"/>
              <a:t>Umständliche Sprache</a:t>
            </a:r>
          </a:p>
          <a:p>
            <a:pPr marL="381000" indent="-381000">
              <a:buClr>
                <a:schemeClr val="bg1"/>
              </a:buClr>
            </a:pPr>
            <a:r>
              <a:rPr lang="de-CH" altLang="de-DE"/>
              <a:t>Kritik von Bachliebhabern, wie</a:t>
            </a:r>
          </a:p>
          <a:p>
            <a:pPr marL="381000" indent="-381000">
              <a:buFont typeface="Wingdings" panose="05000000000000000000" pitchFamily="2" charset="2"/>
              <a:buNone/>
            </a:pPr>
            <a:r>
              <a:rPr lang="de-CH" altLang="de-DE" i="1"/>
              <a:t>Albert Schweizer</a:t>
            </a:r>
            <a:r>
              <a:rPr lang="de-CH" altLang="de-DE"/>
              <a:t>: „die Texte seien, formell betrachtet, zur Musik so ungeeignet, wie nur denkbar ist.“</a:t>
            </a:r>
          </a:p>
          <a:p>
            <a:pPr marL="381000" indent="-381000">
              <a:buFont typeface="Wingdings" panose="05000000000000000000" pitchFamily="2" charset="2"/>
              <a:buNone/>
            </a:pPr>
            <a:r>
              <a:rPr lang="de-CH" altLang="de-DE" i="1"/>
              <a:t>Hubert C. Parry</a:t>
            </a:r>
            <a:r>
              <a:rPr lang="de-CH" altLang="de-DE"/>
              <a:t>: „Sie belieferten ihn mit Texten, die kaum besser waren als holprige Knittelverse.“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6035">
                                            <p:txEl>
                                              <p:pRg st="0" end="0"/>
                                            </p:txEl>
                                          </p:spTgt>
                                        </p:tgtEl>
                                        <p:attrNameLst>
                                          <p:attrName>style.visibility</p:attrName>
                                        </p:attrNameLst>
                                      </p:cBhvr>
                                      <p:to>
                                        <p:strVal val="visible"/>
                                      </p:to>
                                    </p:set>
                                    <p:animEffect transition="in" filter="blinds(horizontal)">
                                      <p:cBhvr>
                                        <p:cTn id="7" dur="500"/>
                                        <p:tgtEl>
                                          <p:spTgt spid="556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6035">
                                            <p:txEl>
                                              <p:pRg st="1" end="1"/>
                                            </p:txEl>
                                          </p:spTgt>
                                        </p:tgtEl>
                                        <p:attrNameLst>
                                          <p:attrName>style.visibility</p:attrName>
                                        </p:attrNameLst>
                                      </p:cBhvr>
                                      <p:to>
                                        <p:strVal val="visible"/>
                                      </p:to>
                                    </p:set>
                                    <p:animEffect transition="in" filter="blinds(horizontal)">
                                      <p:cBhvr>
                                        <p:cTn id="12" dur="500"/>
                                        <p:tgtEl>
                                          <p:spTgt spid="556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6035">
                                            <p:txEl>
                                              <p:pRg st="2" end="2"/>
                                            </p:txEl>
                                          </p:spTgt>
                                        </p:tgtEl>
                                        <p:attrNameLst>
                                          <p:attrName>style.visibility</p:attrName>
                                        </p:attrNameLst>
                                      </p:cBhvr>
                                      <p:to>
                                        <p:strVal val="visible"/>
                                      </p:to>
                                    </p:set>
                                    <p:animEffect transition="in" filter="blinds(horizontal)">
                                      <p:cBhvr>
                                        <p:cTn id="17" dur="500"/>
                                        <p:tgtEl>
                                          <p:spTgt spid="556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56035">
                                            <p:txEl>
                                              <p:pRg st="3" end="3"/>
                                            </p:txEl>
                                          </p:spTgt>
                                        </p:tgtEl>
                                        <p:attrNameLst>
                                          <p:attrName>style.visibility</p:attrName>
                                        </p:attrNameLst>
                                      </p:cBhvr>
                                      <p:to>
                                        <p:strVal val="visible"/>
                                      </p:to>
                                    </p:set>
                                    <p:animEffect transition="in" filter="blinds(horizontal)">
                                      <p:cBhvr>
                                        <p:cTn id="22" dur="500"/>
                                        <p:tgtEl>
                                          <p:spTgt spid="556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a:extLst>
              <a:ext uri="{FF2B5EF4-FFF2-40B4-BE49-F238E27FC236}">
                <a16:creationId xmlns:a16="http://schemas.microsoft.com/office/drawing/2014/main" id="{0CC9199F-2735-4FBC-BC34-56694307859A}"/>
              </a:ext>
            </a:extLst>
          </p:cNvPr>
          <p:cNvSpPr>
            <a:spLocks noGrp="1" noChangeArrowheads="1"/>
          </p:cNvSpPr>
          <p:nvPr>
            <p:ph type="body" idx="1"/>
          </p:nvPr>
        </p:nvSpPr>
        <p:spPr>
          <a:xfrm>
            <a:off x="1476375" y="1125538"/>
            <a:ext cx="7427913" cy="4530725"/>
          </a:xfrm>
        </p:spPr>
        <p:txBody>
          <a:bodyPr/>
          <a:lstStyle/>
          <a:p>
            <a:pPr>
              <a:buFont typeface="Wingdings" panose="05000000000000000000" pitchFamily="2" charset="2"/>
              <a:buNone/>
            </a:pPr>
            <a:r>
              <a:rPr lang="de-CH" altLang="de-DE" i="1"/>
              <a:t>Karl Friedrich Zelter</a:t>
            </a:r>
            <a:r>
              <a:rPr lang="de-CH" altLang="de-DE"/>
              <a:t> klagte in einem Brief an Goethe 1827 „über die ganz verruchten deutschen Kirchentexte … die man ignorieren, verdammen und doch auch wieder haben muss, um Bach recht zu verehren.“</a:t>
            </a:r>
          </a:p>
          <a:p>
            <a:pPr>
              <a:buClr>
                <a:schemeClr val="bg1"/>
              </a:buClr>
            </a:pPr>
            <a:r>
              <a:rPr lang="de-CH" altLang="de-DE"/>
              <a:t>Dagegen </a:t>
            </a:r>
            <a:r>
              <a:rPr lang="de-CH" altLang="de-DE" i="1"/>
              <a:t>Theodor Mosewius</a:t>
            </a:r>
            <a:r>
              <a:rPr lang="de-CH" altLang="de-DE"/>
              <a:t> 1845: </a:t>
            </a:r>
            <a:r>
              <a:rPr lang="de-CH" altLang="de-DE" sz="3200" b="1"/>
              <a:t>„Wem sie sich erschlossen, den stört die Form ihrer Sprache nicht.“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8082">
                                            <p:txEl>
                                              <p:pRg st="0" end="0"/>
                                            </p:txEl>
                                          </p:spTgt>
                                        </p:tgtEl>
                                        <p:attrNameLst>
                                          <p:attrName>style.visibility</p:attrName>
                                        </p:attrNameLst>
                                      </p:cBhvr>
                                      <p:to>
                                        <p:strVal val="visible"/>
                                      </p:to>
                                    </p:set>
                                    <p:animEffect transition="in" filter="blinds(horizontal)">
                                      <p:cBhvr>
                                        <p:cTn id="7" dur="500"/>
                                        <p:tgtEl>
                                          <p:spTgt spid="5580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8082">
                                            <p:txEl>
                                              <p:pRg st="1" end="1"/>
                                            </p:txEl>
                                          </p:spTgt>
                                        </p:tgtEl>
                                        <p:attrNameLst>
                                          <p:attrName>style.visibility</p:attrName>
                                        </p:attrNameLst>
                                      </p:cBhvr>
                                      <p:to>
                                        <p:strVal val="visible"/>
                                      </p:to>
                                    </p:set>
                                    <p:animEffect transition="in" filter="blinds(horizontal)">
                                      <p:cBhvr>
                                        <p:cTn id="12" dur="500"/>
                                        <p:tgtEl>
                                          <p:spTgt spid="5580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a:extLst>
              <a:ext uri="{FF2B5EF4-FFF2-40B4-BE49-F238E27FC236}">
                <a16:creationId xmlns:a16="http://schemas.microsoft.com/office/drawing/2014/main" id="{1FAC6230-D5A0-4F08-8146-954781AA4C8F}"/>
              </a:ext>
            </a:extLst>
          </p:cNvPr>
          <p:cNvSpPr>
            <a:spLocks noGrp="1" noChangeArrowheads="1"/>
          </p:cNvSpPr>
          <p:nvPr>
            <p:ph type="title"/>
          </p:nvPr>
        </p:nvSpPr>
        <p:spPr/>
        <p:txBody>
          <a:bodyPr/>
          <a:lstStyle/>
          <a:p>
            <a:r>
              <a:rPr lang="de-CH" altLang="de-DE"/>
              <a:t>Was wir von J. S. Bach wissen</a:t>
            </a:r>
          </a:p>
        </p:txBody>
      </p:sp>
      <p:sp>
        <p:nvSpPr>
          <p:cNvPr id="560131" name="Rectangle 3">
            <a:extLst>
              <a:ext uri="{FF2B5EF4-FFF2-40B4-BE49-F238E27FC236}">
                <a16:creationId xmlns:a16="http://schemas.microsoft.com/office/drawing/2014/main" id="{15131252-F35E-4F32-B79B-6D781995152B}"/>
              </a:ext>
            </a:extLst>
          </p:cNvPr>
          <p:cNvSpPr>
            <a:spLocks noGrp="1" noChangeArrowheads="1"/>
          </p:cNvSpPr>
          <p:nvPr>
            <p:ph type="body" idx="1"/>
          </p:nvPr>
        </p:nvSpPr>
        <p:spPr/>
        <p:txBody>
          <a:bodyPr/>
          <a:lstStyle/>
          <a:p>
            <a:pPr>
              <a:buClr>
                <a:schemeClr val="bg1"/>
              </a:buClr>
            </a:pPr>
            <a:r>
              <a:rPr lang="de-CH" altLang="de-DE"/>
              <a:t>Er war ein Bibelleser</a:t>
            </a:r>
          </a:p>
          <a:p>
            <a:pPr>
              <a:buClr>
                <a:schemeClr val="bg1"/>
              </a:buClr>
            </a:pPr>
            <a:r>
              <a:rPr lang="de-CH" altLang="de-DE"/>
              <a:t>Seine Calov – Bibel wurde in den Dreissiger Jahren in den USA mit persönlichen Randbemerkungen gefunden.</a:t>
            </a:r>
          </a:p>
          <a:p>
            <a:pPr>
              <a:buClr>
                <a:schemeClr val="bg1"/>
              </a:buClr>
            </a:pPr>
            <a:r>
              <a:rPr lang="de-CH" altLang="de-DE"/>
              <a:t>Die vermerkten Texte handeln von Mirjam als Anbetungsleiterin, von den Sängern und Musikanten an den Königshöfen.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animEffect transition="in" filter="blinds(horizontal)">
                                      <p:cBhvr>
                                        <p:cTn id="7" dur="500"/>
                                        <p:tgtEl>
                                          <p:spTgt spid="560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0131">
                                            <p:txEl>
                                              <p:pRg st="1" end="1"/>
                                            </p:txEl>
                                          </p:spTgt>
                                        </p:tgtEl>
                                        <p:attrNameLst>
                                          <p:attrName>style.visibility</p:attrName>
                                        </p:attrNameLst>
                                      </p:cBhvr>
                                      <p:to>
                                        <p:strVal val="visible"/>
                                      </p:to>
                                    </p:set>
                                    <p:animEffect transition="in" filter="blinds(horizontal)">
                                      <p:cBhvr>
                                        <p:cTn id="12" dur="500"/>
                                        <p:tgtEl>
                                          <p:spTgt spid="560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0131">
                                            <p:txEl>
                                              <p:pRg st="2" end="2"/>
                                            </p:txEl>
                                          </p:spTgt>
                                        </p:tgtEl>
                                        <p:attrNameLst>
                                          <p:attrName>style.visibility</p:attrName>
                                        </p:attrNameLst>
                                      </p:cBhvr>
                                      <p:to>
                                        <p:strVal val="visible"/>
                                      </p:to>
                                    </p:set>
                                    <p:animEffect transition="in" filter="blinds(horizontal)">
                                      <p:cBhvr>
                                        <p:cTn id="17" dur="500"/>
                                        <p:tgtEl>
                                          <p:spTgt spid="560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13" name="Rectangle 9">
            <a:extLst>
              <a:ext uri="{FF2B5EF4-FFF2-40B4-BE49-F238E27FC236}">
                <a16:creationId xmlns:a16="http://schemas.microsoft.com/office/drawing/2014/main" id="{E3719BDA-252A-4068-8398-004DBD17BBDB}"/>
              </a:ext>
            </a:extLst>
          </p:cNvPr>
          <p:cNvSpPr>
            <a:spLocks noGrp="1" noChangeArrowheads="1"/>
          </p:cNvSpPr>
          <p:nvPr>
            <p:ph type="title"/>
          </p:nvPr>
        </p:nvSpPr>
        <p:spPr/>
        <p:txBody>
          <a:bodyPr/>
          <a:lstStyle/>
          <a:p>
            <a:endParaRPr lang="de-CH" altLang="de-DE"/>
          </a:p>
        </p:txBody>
      </p:sp>
      <p:sp>
        <p:nvSpPr>
          <p:cNvPr id="456710" name="Rectangle 6">
            <a:extLst>
              <a:ext uri="{FF2B5EF4-FFF2-40B4-BE49-F238E27FC236}">
                <a16:creationId xmlns:a16="http://schemas.microsoft.com/office/drawing/2014/main" id="{D8570217-EBFA-4618-916E-B05BA5946ECE}"/>
              </a:ext>
            </a:extLst>
          </p:cNvPr>
          <p:cNvSpPr>
            <a:spLocks noGrp="1" noChangeArrowheads="1"/>
          </p:cNvSpPr>
          <p:nvPr>
            <p:ph sz="half" idx="1"/>
          </p:nvPr>
        </p:nvSpPr>
        <p:spPr/>
        <p:txBody>
          <a:bodyPr/>
          <a:lstStyle/>
          <a:p>
            <a:pPr>
              <a:buFont typeface="Wingdings" panose="05000000000000000000" pitchFamily="2" charset="2"/>
              <a:buNone/>
            </a:pPr>
            <a:r>
              <a:rPr lang="de-CH" altLang="de-DE" sz="2400"/>
              <a:t>	</a:t>
            </a:r>
          </a:p>
        </p:txBody>
      </p:sp>
      <p:sp>
        <p:nvSpPr>
          <p:cNvPr id="456714" name="Rectangle 10">
            <a:extLst>
              <a:ext uri="{FF2B5EF4-FFF2-40B4-BE49-F238E27FC236}">
                <a16:creationId xmlns:a16="http://schemas.microsoft.com/office/drawing/2014/main" id="{BE9B00DE-D37F-4CEC-9ABE-E18CCD33C98F}"/>
              </a:ext>
            </a:extLst>
          </p:cNvPr>
          <p:cNvSpPr>
            <a:spLocks noGrp="1" noChangeArrowheads="1"/>
          </p:cNvSpPr>
          <p:nvPr>
            <p:ph type="body" sz="half" idx="2"/>
          </p:nvPr>
        </p:nvSpPr>
        <p:spPr/>
        <p:txBody>
          <a:bodyPr/>
          <a:lstStyle/>
          <a:p>
            <a:pPr>
              <a:buFont typeface="Wingdings" panose="05000000000000000000" pitchFamily="2" charset="2"/>
              <a:buNone/>
            </a:pPr>
            <a:r>
              <a:rPr lang="de-CH" altLang="de-DE" sz="2400"/>
              <a:t>Ich glaube durch meine Philosophie mit allem im Klaren zu sein – wenn ich aber einen evangelischen Choral höre, so gibt mir das einen Frieden, den mir meine Philosophie nicht gibt.</a:t>
            </a:r>
          </a:p>
          <a:p>
            <a:pPr>
              <a:buFont typeface="Wingdings" panose="05000000000000000000" pitchFamily="2" charset="2"/>
              <a:buNone/>
            </a:pPr>
            <a:r>
              <a:rPr lang="de-CH" altLang="de-DE" sz="2400"/>
              <a:t>	Immanuel Kant</a:t>
            </a:r>
          </a:p>
        </p:txBody>
      </p:sp>
      <p:pic>
        <p:nvPicPr>
          <p:cNvPr id="456712" name="Picture 8" descr="Kant">
            <a:extLst>
              <a:ext uri="{FF2B5EF4-FFF2-40B4-BE49-F238E27FC236}">
                <a16:creationId xmlns:a16="http://schemas.microsoft.com/office/drawing/2014/main" id="{B4F17502-59A2-4BB0-A978-9023523BD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3" y="2133600"/>
            <a:ext cx="2706687"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a:extLst>
              <a:ext uri="{FF2B5EF4-FFF2-40B4-BE49-F238E27FC236}">
                <a16:creationId xmlns:a16="http://schemas.microsoft.com/office/drawing/2014/main" id="{EEC90780-9A29-4D54-82FF-A2E522D52414}"/>
              </a:ext>
            </a:extLst>
          </p:cNvPr>
          <p:cNvSpPr>
            <a:spLocks noGrp="1" noChangeArrowheads="1"/>
          </p:cNvSpPr>
          <p:nvPr>
            <p:ph type="title"/>
          </p:nvPr>
        </p:nvSpPr>
        <p:spPr/>
        <p:txBody>
          <a:bodyPr/>
          <a:lstStyle/>
          <a:p>
            <a:r>
              <a:rPr lang="de-CH" altLang="de-DE"/>
              <a:t>Was wir von J. S. Bach wissen</a:t>
            </a:r>
          </a:p>
        </p:txBody>
      </p:sp>
      <p:sp>
        <p:nvSpPr>
          <p:cNvPr id="562179" name="Rectangle 3">
            <a:extLst>
              <a:ext uri="{FF2B5EF4-FFF2-40B4-BE49-F238E27FC236}">
                <a16:creationId xmlns:a16="http://schemas.microsoft.com/office/drawing/2014/main" id="{BB7762D7-BA2E-4048-AFAF-79A19F9B961A}"/>
              </a:ext>
            </a:extLst>
          </p:cNvPr>
          <p:cNvSpPr>
            <a:spLocks noGrp="1" noChangeArrowheads="1"/>
          </p:cNvSpPr>
          <p:nvPr>
            <p:ph type="body" idx="1"/>
          </p:nvPr>
        </p:nvSpPr>
        <p:spPr>
          <a:xfrm>
            <a:off x="1547813" y="1628775"/>
            <a:ext cx="7354887" cy="4530725"/>
          </a:xfrm>
        </p:spPr>
        <p:txBody>
          <a:bodyPr/>
          <a:lstStyle/>
          <a:p>
            <a:pPr>
              <a:buClr>
                <a:schemeClr val="bg1"/>
              </a:buClr>
            </a:pPr>
            <a:r>
              <a:rPr lang="de-CH" altLang="de-DE"/>
              <a:t>Er war ungewöhnlich leistungsfähig.</a:t>
            </a:r>
          </a:p>
          <a:p>
            <a:pPr>
              <a:buClr>
                <a:schemeClr val="bg1"/>
              </a:buClr>
            </a:pPr>
            <a:r>
              <a:rPr lang="de-CH" altLang="de-DE"/>
              <a:t>Ab 1723 versorgte er gleichzeitig 3 Kantoreien mit Chören</a:t>
            </a:r>
          </a:p>
          <a:p>
            <a:pPr>
              <a:buClr>
                <a:schemeClr val="bg1"/>
              </a:buClr>
            </a:pPr>
            <a:r>
              <a:rPr lang="de-CH" altLang="de-DE"/>
              <a:t>Kam noch anderen Verpflichtungen an der Schule nach.</a:t>
            </a:r>
          </a:p>
          <a:p>
            <a:pPr>
              <a:buClr>
                <a:schemeClr val="bg1"/>
              </a:buClr>
            </a:pPr>
            <a:r>
              <a:rPr lang="de-CH" altLang="de-DE"/>
              <a:t>Hatte sich selbst zum Ziel gesetzt, für jeden Sonntag eine neue Kantate zu schreiben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2179">
                                            <p:txEl>
                                              <p:pRg st="0" end="0"/>
                                            </p:txEl>
                                          </p:spTgt>
                                        </p:tgtEl>
                                        <p:attrNameLst>
                                          <p:attrName>style.visibility</p:attrName>
                                        </p:attrNameLst>
                                      </p:cBhvr>
                                      <p:to>
                                        <p:strVal val="visible"/>
                                      </p:to>
                                    </p:set>
                                    <p:animEffect transition="in" filter="blinds(horizontal)">
                                      <p:cBhvr>
                                        <p:cTn id="7" dur="500"/>
                                        <p:tgtEl>
                                          <p:spTgt spid="562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2179">
                                            <p:txEl>
                                              <p:pRg st="1" end="1"/>
                                            </p:txEl>
                                          </p:spTgt>
                                        </p:tgtEl>
                                        <p:attrNameLst>
                                          <p:attrName>style.visibility</p:attrName>
                                        </p:attrNameLst>
                                      </p:cBhvr>
                                      <p:to>
                                        <p:strVal val="visible"/>
                                      </p:to>
                                    </p:set>
                                    <p:animEffect transition="in" filter="blinds(horizontal)">
                                      <p:cBhvr>
                                        <p:cTn id="12" dur="500"/>
                                        <p:tgtEl>
                                          <p:spTgt spid="562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2179">
                                            <p:txEl>
                                              <p:pRg st="2" end="2"/>
                                            </p:txEl>
                                          </p:spTgt>
                                        </p:tgtEl>
                                        <p:attrNameLst>
                                          <p:attrName>style.visibility</p:attrName>
                                        </p:attrNameLst>
                                      </p:cBhvr>
                                      <p:to>
                                        <p:strVal val="visible"/>
                                      </p:to>
                                    </p:set>
                                    <p:animEffect transition="in" filter="blinds(horizontal)">
                                      <p:cBhvr>
                                        <p:cTn id="17" dur="500"/>
                                        <p:tgtEl>
                                          <p:spTgt spid="5621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2179">
                                            <p:txEl>
                                              <p:pRg st="3" end="3"/>
                                            </p:txEl>
                                          </p:spTgt>
                                        </p:tgtEl>
                                        <p:attrNameLst>
                                          <p:attrName>style.visibility</p:attrName>
                                        </p:attrNameLst>
                                      </p:cBhvr>
                                      <p:to>
                                        <p:strVal val="visible"/>
                                      </p:to>
                                    </p:set>
                                    <p:animEffect transition="in" filter="blinds(horizontal)">
                                      <p:cBhvr>
                                        <p:cTn id="22" dur="500"/>
                                        <p:tgtEl>
                                          <p:spTgt spid="562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a:extLst>
              <a:ext uri="{FF2B5EF4-FFF2-40B4-BE49-F238E27FC236}">
                <a16:creationId xmlns:a16="http://schemas.microsoft.com/office/drawing/2014/main" id="{22A73269-C2C7-4DA8-A6B0-9D45BF04229A}"/>
              </a:ext>
            </a:extLst>
          </p:cNvPr>
          <p:cNvSpPr>
            <a:spLocks noGrp="1" noChangeArrowheads="1"/>
          </p:cNvSpPr>
          <p:nvPr>
            <p:ph type="title"/>
          </p:nvPr>
        </p:nvSpPr>
        <p:spPr/>
        <p:txBody>
          <a:bodyPr/>
          <a:lstStyle/>
          <a:p>
            <a:r>
              <a:rPr lang="de-CH" altLang="de-DE"/>
              <a:t>Was wir von J. S. Bach wissen</a:t>
            </a:r>
          </a:p>
        </p:txBody>
      </p:sp>
      <p:sp>
        <p:nvSpPr>
          <p:cNvPr id="564227" name="Rectangle 3">
            <a:extLst>
              <a:ext uri="{FF2B5EF4-FFF2-40B4-BE49-F238E27FC236}">
                <a16:creationId xmlns:a16="http://schemas.microsoft.com/office/drawing/2014/main" id="{70CE3467-7813-4A5C-94A0-90A2C7106CD5}"/>
              </a:ext>
            </a:extLst>
          </p:cNvPr>
          <p:cNvSpPr>
            <a:spLocks noGrp="1" noChangeArrowheads="1"/>
          </p:cNvSpPr>
          <p:nvPr>
            <p:ph type="body" idx="1"/>
          </p:nvPr>
        </p:nvSpPr>
        <p:spPr>
          <a:xfrm>
            <a:off x="1547813" y="1628775"/>
            <a:ext cx="7354887" cy="4530725"/>
          </a:xfrm>
        </p:spPr>
        <p:txBody>
          <a:bodyPr/>
          <a:lstStyle/>
          <a:p>
            <a:pPr>
              <a:buClr>
                <a:schemeClr val="bg1"/>
              </a:buClr>
            </a:pPr>
            <a:r>
              <a:rPr lang="de-CH" altLang="de-DE" sz="2400"/>
              <a:t> Finanzielle Sorgen ziehen sich durch sein Leben</a:t>
            </a:r>
          </a:p>
          <a:p>
            <a:pPr>
              <a:buClr>
                <a:schemeClr val="bg1"/>
              </a:buClr>
            </a:pPr>
            <a:r>
              <a:rPr lang="de-CH" altLang="de-DE" sz="2400"/>
              <a:t>Bitten um Gehaltsaufbesserung wiederholen sich</a:t>
            </a:r>
          </a:p>
          <a:p>
            <a:pPr>
              <a:buClr>
                <a:schemeClr val="bg1"/>
              </a:buClr>
            </a:pPr>
            <a:r>
              <a:rPr lang="de-CH" altLang="de-DE" sz="2400"/>
              <a:t>Die Zusammenarbeit mit seinen Arbeitgebern war nicht einfach. Speziell von Leipzig, ab 1728 sind drei Streitfälle dokumentiert.</a:t>
            </a:r>
          </a:p>
          <a:p>
            <a:pPr>
              <a:buClr>
                <a:schemeClr val="bg1"/>
              </a:buClr>
            </a:pPr>
            <a:r>
              <a:rPr lang="de-CH" altLang="de-DE" sz="2400"/>
              <a:t>Heute würden diese Erfahrungen als Mobbing eingeordnet.</a:t>
            </a:r>
          </a:p>
          <a:p>
            <a:pPr>
              <a:buClr>
                <a:schemeClr val="bg1"/>
              </a:buClr>
            </a:pPr>
            <a:r>
              <a:rPr lang="de-CH" altLang="de-DE" sz="2400"/>
              <a:t>Er war vertraglich verpflichtet, die Stadt nicht ohne Erlaubnis der Obrigkeit zu verlassen.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4227">
                                            <p:txEl>
                                              <p:pRg st="0" end="0"/>
                                            </p:txEl>
                                          </p:spTgt>
                                        </p:tgtEl>
                                        <p:attrNameLst>
                                          <p:attrName>style.visibility</p:attrName>
                                        </p:attrNameLst>
                                      </p:cBhvr>
                                      <p:to>
                                        <p:strVal val="visible"/>
                                      </p:to>
                                    </p:set>
                                    <p:animEffect transition="in" filter="blinds(horizontal)">
                                      <p:cBhvr>
                                        <p:cTn id="7" dur="500"/>
                                        <p:tgtEl>
                                          <p:spTgt spid="564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4227">
                                            <p:txEl>
                                              <p:pRg st="1" end="1"/>
                                            </p:txEl>
                                          </p:spTgt>
                                        </p:tgtEl>
                                        <p:attrNameLst>
                                          <p:attrName>style.visibility</p:attrName>
                                        </p:attrNameLst>
                                      </p:cBhvr>
                                      <p:to>
                                        <p:strVal val="visible"/>
                                      </p:to>
                                    </p:set>
                                    <p:animEffect transition="in" filter="blinds(horizontal)">
                                      <p:cBhvr>
                                        <p:cTn id="12" dur="500"/>
                                        <p:tgtEl>
                                          <p:spTgt spid="564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4227">
                                            <p:txEl>
                                              <p:pRg st="2" end="2"/>
                                            </p:txEl>
                                          </p:spTgt>
                                        </p:tgtEl>
                                        <p:attrNameLst>
                                          <p:attrName>style.visibility</p:attrName>
                                        </p:attrNameLst>
                                      </p:cBhvr>
                                      <p:to>
                                        <p:strVal val="visible"/>
                                      </p:to>
                                    </p:set>
                                    <p:animEffect transition="in" filter="blinds(horizontal)">
                                      <p:cBhvr>
                                        <p:cTn id="17" dur="500"/>
                                        <p:tgtEl>
                                          <p:spTgt spid="564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4227">
                                            <p:txEl>
                                              <p:pRg st="3" end="3"/>
                                            </p:txEl>
                                          </p:spTgt>
                                        </p:tgtEl>
                                        <p:attrNameLst>
                                          <p:attrName>style.visibility</p:attrName>
                                        </p:attrNameLst>
                                      </p:cBhvr>
                                      <p:to>
                                        <p:strVal val="visible"/>
                                      </p:to>
                                    </p:set>
                                    <p:animEffect transition="in" filter="blinds(horizontal)">
                                      <p:cBhvr>
                                        <p:cTn id="22" dur="500"/>
                                        <p:tgtEl>
                                          <p:spTgt spid="5642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4227">
                                            <p:txEl>
                                              <p:pRg st="4" end="4"/>
                                            </p:txEl>
                                          </p:spTgt>
                                        </p:tgtEl>
                                        <p:attrNameLst>
                                          <p:attrName>style.visibility</p:attrName>
                                        </p:attrNameLst>
                                      </p:cBhvr>
                                      <p:to>
                                        <p:strVal val="visible"/>
                                      </p:to>
                                    </p:set>
                                    <p:animEffect transition="in" filter="blinds(horizontal)">
                                      <p:cBhvr>
                                        <p:cTn id="27" dur="500"/>
                                        <p:tgtEl>
                                          <p:spTgt spid="564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a:extLst>
              <a:ext uri="{FF2B5EF4-FFF2-40B4-BE49-F238E27FC236}">
                <a16:creationId xmlns:a16="http://schemas.microsoft.com/office/drawing/2014/main" id="{A72B6CDD-CFC7-4603-AC33-184927E3FA0F}"/>
              </a:ext>
            </a:extLst>
          </p:cNvPr>
          <p:cNvSpPr>
            <a:spLocks noGrp="1" noChangeArrowheads="1"/>
          </p:cNvSpPr>
          <p:nvPr>
            <p:ph type="title"/>
          </p:nvPr>
        </p:nvSpPr>
        <p:spPr/>
        <p:txBody>
          <a:bodyPr/>
          <a:lstStyle/>
          <a:p>
            <a:r>
              <a:rPr lang="de-CH" altLang="de-DE"/>
              <a:t>Was wir von J. S. Bach wissen</a:t>
            </a:r>
          </a:p>
        </p:txBody>
      </p:sp>
      <p:sp>
        <p:nvSpPr>
          <p:cNvPr id="566275" name="Rectangle 3">
            <a:extLst>
              <a:ext uri="{FF2B5EF4-FFF2-40B4-BE49-F238E27FC236}">
                <a16:creationId xmlns:a16="http://schemas.microsoft.com/office/drawing/2014/main" id="{FF952CC6-F5F3-41A6-B047-6ACB3B55284E}"/>
              </a:ext>
            </a:extLst>
          </p:cNvPr>
          <p:cNvSpPr>
            <a:spLocks noGrp="1" noChangeArrowheads="1"/>
          </p:cNvSpPr>
          <p:nvPr>
            <p:ph type="body" idx="1"/>
          </p:nvPr>
        </p:nvSpPr>
        <p:spPr/>
        <p:txBody>
          <a:bodyPr/>
          <a:lstStyle/>
          <a:p>
            <a:pPr>
              <a:buClr>
                <a:schemeClr val="bg1"/>
              </a:buClr>
            </a:pPr>
            <a:r>
              <a:rPr lang="de-CH" altLang="de-DE"/>
              <a:t>„Sein Umgang war jedermann angenehm und oft sehr erbaulich.“ Zitat eines Neffen Johann Elias, welcher längere Zeit bei Bachs zu Gast gewesen war.</a:t>
            </a:r>
          </a:p>
          <a:p>
            <a:pPr>
              <a:buClr>
                <a:schemeClr val="bg1"/>
              </a:buClr>
            </a:pPr>
            <a:r>
              <a:rPr lang="de-CH" altLang="de-DE"/>
              <a:t>Ein Platz an der Thomasschule war begehrt, um von Bach unterrichtet zu werden.</a:t>
            </a:r>
          </a:p>
          <a:p>
            <a:pPr>
              <a:buClr>
                <a:schemeClr val="bg1"/>
              </a:buClr>
            </a:pPr>
            <a:r>
              <a:rPr lang="de-CH" altLang="de-DE"/>
              <a:t>Das Bach‘sche Haus war bekannt für seine Gastfreundschaft.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animEffect transition="in" filter="blinds(horizontal)">
                                      <p:cBhvr>
                                        <p:cTn id="7" dur="500"/>
                                        <p:tgtEl>
                                          <p:spTgt spid="566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6275">
                                            <p:txEl>
                                              <p:pRg st="1" end="1"/>
                                            </p:txEl>
                                          </p:spTgt>
                                        </p:tgtEl>
                                        <p:attrNameLst>
                                          <p:attrName>style.visibility</p:attrName>
                                        </p:attrNameLst>
                                      </p:cBhvr>
                                      <p:to>
                                        <p:strVal val="visible"/>
                                      </p:to>
                                    </p:set>
                                    <p:animEffect transition="in" filter="blinds(horizontal)">
                                      <p:cBhvr>
                                        <p:cTn id="12" dur="500"/>
                                        <p:tgtEl>
                                          <p:spTgt spid="566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6275">
                                            <p:txEl>
                                              <p:pRg st="2" end="2"/>
                                            </p:txEl>
                                          </p:spTgt>
                                        </p:tgtEl>
                                        <p:attrNameLst>
                                          <p:attrName>style.visibility</p:attrName>
                                        </p:attrNameLst>
                                      </p:cBhvr>
                                      <p:to>
                                        <p:strVal val="visible"/>
                                      </p:to>
                                    </p:set>
                                    <p:animEffect transition="in" filter="blinds(horizontal)">
                                      <p:cBhvr>
                                        <p:cTn id="17" dur="500"/>
                                        <p:tgtEl>
                                          <p:spTgt spid="566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a:extLst>
              <a:ext uri="{FF2B5EF4-FFF2-40B4-BE49-F238E27FC236}">
                <a16:creationId xmlns:a16="http://schemas.microsoft.com/office/drawing/2014/main" id="{F70F1153-2469-43E2-8319-59A1455DB40E}"/>
              </a:ext>
            </a:extLst>
          </p:cNvPr>
          <p:cNvSpPr>
            <a:spLocks noGrp="1" noChangeArrowheads="1"/>
          </p:cNvSpPr>
          <p:nvPr>
            <p:ph type="title"/>
          </p:nvPr>
        </p:nvSpPr>
        <p:spPr/>
        <p:txBody>
          <a:bodyPr/>
          <a:lstStyle/>
          <a:p>
            <a:r>
              <a:rPr lang="de-CH" altLang="de-DE"/>
              <a:t>Was wir von J. S. Bach wissen</a:t>
            </a:r>
          </a:p>
        </p:txBody>
      </p:sp>
      <p:sp>
        <p:nvSpPr>
          <p:cNvPr id="568323" name="Rectangle 3">
            <a:extLst>
              <a:ext uri="{FF2B5EF4-FFF2-40B4-BE49-F238E27FC236}">
                <a16:creationId xmlns:a16="http://schemas.microsoft.com/office/drawing/2014/main" id="{1E15AD7F-CC2C-4FAF-9C17-0D07F1E06D42}"/>
              </a:ext>
            </a:extLst>
          </p:cNvPr>
          <p:cNvSpPr>
            <a:spLocks noGrp="1" noChangeArrowheads="1"/>
          </p:cNvSpPr>
          <p:nvPr>
            <p:ph type="body" idx="1"/>
          </p:nvPr>
        </p:nvSpPr>
        <p:spPr/>
        <p:txBody>
          <a:bodyPr/>
          <a:lstStyle/>
          <a:p>
            <a:pPr>
              <a:buClr>
                <a:schemeClr val="bg1"/>
              </a:buClr>
            </a:pPr>
            <a:r>
              <a:rPr lang="de-CH" altLang="de-DE"/>
              <a:t>Vielleicht war er, ein für seine Zeit, erstaunlich „ganzheitlicher Mensch“! Eine amtliche Verwarnung rügt ihn, weil er während der Predigt ein Gläschen Wein trinken gegangen ist.</a:t>
            </a:r>
          </a:p>
          <a:p>
            <a:pPr>
              <a:buClr>
                <a:schemeClr val="bg1"/>
              </a:buClr>
            </a:pPr>
            <a:r>
              <a:rPr lang="de-CH" altLang="de-DE"/>
              <a:t>Auch das natürliche Nebeneinander von geistlicher und weltlicher Musik deutet auf eine Einheit seiner Person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animEffect transition="in" filter="blinds(horizontal)">
                                      <p:cBhvr>
                                        <p:cTn id="7" dur="500"/>
                                        <p:tgtEl>
                                          <p:spTgt spid="568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8323">
                                            <p:txEl>
                                              <p:pRg st="1" end="1"/>
                                            </p:txEl>
                                          </p:spTgt>
                                        </p:tgtEl>
                                        <p:attrNameLst>
                                          <p:attrName>style.visibility</p:attrName>
                                        </p:attrNameLst>
                                      </p:cBhvr>
                                      <p:to>
                                        <p:strVal val="visible"/>
                                      </p:to>
                                    </p:set>
                                    <p:animEffect transition="in" filter="blinds(horizontal)">
                                      <p:cBhvr>
                                        <p:cTn id="12" dur="500"/>
                                        <p:tgtEl>
                                          <p:spTgt spid="568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a:extLst>
              <a:ext uri="{FF2B5EF4-FFF2-40B4-BE49-F238E27FC236}">
                <a16:creationId xmlns:a16="http://schemas.microsoft.com/office/drawing/2014/main" id="{C7CB2E16-D2FD-4439-A0F1-F049F44B4629}"/>
              </a:ext>
            </a:extLst>
          </p:cNvPr>
          <p:cNvSpPr>
            <a:spLocks noGrp="1" noChangeArrowheads="1"/>
          </p:cNvSpPr>
          <p:nvPr>
            <p:ph type="title"/>
          </p:nvPr>
        </p:nvSpPr>
        <p:spPr/>
        <p:txBody>
          <a:bodyPr/>
          <a:lstStyle/>
          <a:p>
            <a:r>
              <a:rPr lang="de-CH" altLang="de-DE"/>
              <a:t>Was wir von J. S. Bach wissen</a:t>
            </a:r>
          </a:p>
        </p:txBody>
      </p:sp>
      <p:sp>
        <p:nvSpPr>
          <p:cNvPr id="570371" name="Rectangle 3">
            <a:extLst>
              <a:ext uri="{FF2B5EF4-FFF2-40B4-BE49-F238E27FC236}">
                <a16:creationId xmlns:a16="http://schemas.microsoft.com/office/drawing/2014/main" id="{77DD24C9-0F6B-46D8-A2F7-91638ACFBD8F}"/>
              </a:ext>
            </a:extLst>
          </p:cNvPr>
          <p:cNvSpPr>
            <a:spLocks noGrp="1" noChangeArrowheads="1"/>
          </p:cNvSpPr>
          <p:nvPr>
            <p:ph type="body" idx="1"/>
          </p:nvPr>
        </p:nvSpPr>
        <p:spPr/>
        <p:txBody>
          <a:bodyPr/>
          <a:lstStyle/>
          <a:p>
            <a:pPr>
              <a:buClr>
                <a:schemeClr val="bg1"/>
              </a:buClr>
            </a:pPr>
            <a:r>
              <a:rPr lang="de-CH" altLang="de-DE" sz="2400"/>
              <a:t>Er wurde von klein an mit Leid, Tod und Verlust konfrontiert, </a:t>
            </a:r>
            <a:r>
              <a:rPr lang="de-CH" altLang="de-DE" b="1"/>
              <a:t>schwerste Schicksalsschläge!</a:t>
            </a:r>
          </a:p>
          <a:p>
            <a:pPr>
              <a:buClr>
                <a:schemeClr val="bg1"/>
              </a:buClr>
            </a:pPr>
            <a:r>
              <a:rPr lang="de-CH" altLang="de-DE" sz="2400"/>
              <a:t>Mit 9 Jahren Vollwaise</a:t>
            </a:r>
          </a:p>
          <a:p>
            <a:pPr>
              <a:buClr>
                <a:schemeClr val="bg1"/>
              </a:buClr>
            </a:pPr>
            <a:r>
              <a:rPr lang="de-CH" altLang="de-DE" sz="2400"/>
              <a:t>Mit 15 Jahren sorgte er allein  für seinen Lebensunterhalt (Schulbesuch und Arbeit)</a:t>
            </a:r>
          </a:p>
          <a:p>
            <a:pPr>
              <a:buClr>
                <a:schemeClr val="bg1"/>
              </a:buClr>
            </a:pPr>
            <a:r>
              <a:rPr lang="de-CH" altLang="de-DE" sz="2400"/>
              <a:t>Mit 35 Jahren verwitwet</a:t>
            </a:r>
          </a:p>
          <a:p>
            <a:pPr>
              <a:buClr>
                <a:schemeClr val="bg1"/>
              </a:buClr>
            </a:pPr>
            <a:r>
              <a:rPr lang="de-CH" altLang="de-DE" sz="2400"/>
              <a:t>9 Todesfälle innerhalb 7 Jahre (1727 – 33)</a:t>
            </a:r>
          </a:p>
          <a:p>
            <a:pPr>
              <a:buClr>
                <a:schemeClr val="bg1"/>
              </a:buClr>
            </a:pPr>
            <a:r>
              <a:rPr lang="de-CH" altLang="de-DE" sz="2400"/>
              <a:t>Mobbing am Arbeitsplatz</a:t>
            </a:r>
          </a:p>
          <a:p>
            <a:pPr>
              <a:buClr>
                <a:schemeClr val="bg1"/>
              </a:buClr>
            </a:pPr>
            <a:r>
              <a:rPr lang="de-CH" altLang="de-DE" sz="2400"/>
              <a:t>Ab 1749 langsamer Verlust des Augenlichtes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0371">
                                            <p:txEl>
                                              <p:pRg st="0" end="0"/>
                                            </p:txEl>
                                          </p:spTgt>
                                        </p:tgtEl>
                                        <p:attrNameLst>
                                          <p:attrName>style.visibility</p:attrName>
                                        </p:attrNameLst>
                                      </p:cBhvr>
                                      <p:to>
                                        <p:strVal val="visible"/>
                                      </p:to>
                                    </p:set>
                                    <p:animEffect transition="in" filter="blinds(horizontal)">
                                      <p:cBhvr>
                                        <p:cTn id="7" dur="500"/>
                                        <p:tgtEl>
                                          <p:spTgt spid="570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0371">
                                            <p:txEl>
                                              <p:pRg st="1" end="1"/>
                                            </p:txEl>
                                          </p:spTgt>
                                        </p:tgtEl>
                                        <p:attrNameLst>
                                          <p:attrName>style.visibility</p:attrName>
                                        </p:attrNameLst>
                                      </p:cBhvr>
                                      <p:to>
                                        <p:strVal val="visible"/>
                                      </p:to>
                                    </p:set>
                                    <p:animEffect transition="in" filter="blinds(horizontal)">
                                      <p:cBhvr>
                                        <p:cTn id="12" dur="500"/>
                                        <p:tgtEl>
                                          <p:spTgt spid="570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0371">
                                            <p:txEl>
                                              <p:pRg st="2" end="2"/>
                                            </p:txEl>
                                          </p:spTgt>
                                        </p:tgtEl>
                                        <p:attrNameLst>
                                          <p:attrName>style.visibility</p:attrName>
                                        </p:attrNameLst>
                                      </p:cBhvr>
                                      <p:to>
                                        <p:strVal val="visible"/>
                                      </p:to>
                                    </p:set>
                                    <p:animEffect transition="in" filter="blinds(horizontal)">
                                      <p:cBhvr>
                                        <p:cTn id="17" dur="500"/>
                                        <p:tgtEl>
                                          <p:spTgt spid="5703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0371">
                                            <p:txEl>
                                              <p:pRg st="3" end="3"/>
                                            </p:txEl>
                                          </p:spTgt>
                                        </p:tgtEl>
                                        <p:attrNameLst>
                                          <p:attrName>style.visibility</p:attrName>
                                        </p:attrNameLst>
                                      </p:cBhvr>
                                      <p:to>
                                        <p:strVal val="visible"/>
                                      </p:to>
                                    </p:set>
                                    <p:animEffect transition="in" filter="blinds(horizontal)">
                                      <p:cBhvr>
                                        <p:cTn id="22" dur="500"/>
                                        <p:tgtEl>
                                          <p:spTgt spid="5703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0371">
                                            <p:txEl>
                                              <p:pRg st="4" end="4"/>
                                            </p:txEl>
                                          </p:spTgt>
                                        </p:tgtEl>
                                        <p:attrNameLst>
                                          <p:attrName>style.visibility</p:attrName>
                                        </p:attrNameLst>
                                      </p:cBhvr>
                                      <p:to>
                                        <p:strVal val="visible"/>
                                      </p:to>
                                    </p:set>
                                    <p:animEffect transition="in" filter="blinds(horizontal)">
                                      <p:cBhvr>
                                        <p:cTn id="27" dur="500"/>
                                        <p:tgtEl>
                                          <p:spTgt spid="5703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70371">
                                            <p:txEl>
                                              <p:pRg st="5" end="5"/>
                                            </p:txEl>
                                          </p:spTgt>
                                        </p:tgtEl>
                                        <p:attrNameLst>
                                          <p:attrName>style.visibility</p:attrName>
                                        </p:attrNameLst>
                                      </p:cBhvr>
                                      <p:to>
                                        <p:strVal val="visible"/>
                                      </p:to>
                                    </p:set>
                                    <p:animEffect transition="in" filter="blinds(horizontal)">
                                      <p:cBhvr>
                                        <p:cTn id="32" dur="500"/>
                                        <p:tgtEl>
                                          <p:spTgt spid="5703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70371">
                                            <p:txEl>
                                              <p:pRg st="6" end="6"/>
                                            </p:txEl>
                                          </p:spTgt>
                                        </p:tgtEl>
                                        <p:attrNameLst>
                                          <p:attrName>style.visibility</p:attrName>
                                        </p:attrNameLst>
                                      </p:cBhvr>
                                      <p:to>
                                        <p:strVal val="visible"/>
                                      </p:to>
                                    </p:set>
                                    <p:animEffect transition="in" filter="blinds(horizontal)">
                                      <p:cBhvr>
                                        <p:cTn id="37" dur="500"/>
                                        <p:tgtEl>
                                          <p:spTgt spid="5703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72418" name="Group 2">
            <a:extLst>
              <a:ext uri="{FF2B5EF4-FFF2-40B4-BE49-F238E27FC236}">
                <a16:creationId xmlns:a16="http://schemas.microsoft.com/office/drawing/2014/main" id="{52C08B67-1A77-4E21-8569-27669BBF03F3}"/>
              </a:ext>
            </a:extLst>
          </p:cNvPr>
          <p:cNvGrpSpPr>
            <a:grpSpLocks/>
          </p:cNvGrpSpPr>
          <p:nvPr/>
        </p:nvGrpSpPr>
        <p:grpSpPr bwMode="auto">
          <a:xfrm>
            <a:off x="0" y="1828800"/>
            <a:ext cx="3678238" cy="646113"/>
            <a:chOff x="0" y="1152"/>
            <a:chExt cx="2317" cy="407"/>
          </a:xfrm>
        </p:grpSpPr>
        <p:cxnSp>
          <p:nvCxnSpPr>
            <p:cNvPr id="572419" name="AutoShape 3">
              <a:extLst>
                <a:ext uri="{FF2B5EF4-FFF2-40B4-BE49-F238E27FC236}">
                  <a16:creationId xmlns:a16="http://schemas.microsoft.com/office/drawing/2014/main" id="{78824BC3-74DB-410E-A4D0-F01073C7941E}"/>
                </a:ext>
              </a:extLst>
            </p:cNvPr>
            <p:cNvCxnSpPr>
              <a:cxnSpLocks noChangeShapeType="1"/>
              <a:stCxn id="572479" idx="2"/>
            </p:cNvCxnSpPr>
            <p:nvPr/>
          </p:nvCxnSpPr>
          <p:spPr bwMode="auto">
            <a:xfrm rot="16200000" flipH="1">
              <a:off x="1459" y="702"/>
              <a:ext cx="397" cy="1318"/>
            </a:xfrm>
            <a:prstGeom prst="curvedConnector2">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2420" name="Text Box 4">
              <a:extLst>
                <a:ext uri="{FF2B5EF4-FFF2-40B4-BE49-F238E27FC236}">
                  <a16:creationId xmlns:a16="http://schemas.microsoft.com/office/drawing/2014/main" id="{0F7D372A-EB50-4B84-9C17-A5FDA09D1417}"/>
                </a:ext>
              </a:extLst>
            </p:cNvPr>
            <p:cNvSpPr txBox="1">
              <a:spLocks noChangeArrowheads="1"/>
            </p:cNvSpPr>
            <p:nvPr/>
          </p:nvSpPr>
          <p:spPr bwMode="auto">
            <a:xfrm>
              <a:off x="0" y="1152"/>
              <a:ext cx="95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CH" altLang="de-DE" sz="1200">
                  <a:latin typeface="Arial Unicode MS" pitchFamily="34" charset="-128"/>
                </a:rPr>
                <a:t>Pflegevater</a:t>
              </a:r>
            </a:p>
            <a:p>
              <a:pPr algn="r"/>
              <a:r>
                <a:rPr lang="de-CH" altLang="de-DE" sz="1200">
                  <a:latin typeface="Arial Unicode MS" pitchFamily="34" charset="-128"/>
                </a:rPr>
                <a:t>nach Tod der Eltern</a:t>
              </a:r>
            </a:p>
            <a:p>
              <a:pPr algn="r"/>
              <a:r>
                <a:rPr lang="de-CH" altLang="de-DE" sz="1200">
                  <a:latin typeface="Arial Unicode MS" pitchFamily="34" charset="-128"/>
                </a:rPr>
                <a:t>1695-1700</a:t>
              </a:r>
            </a:p>
          </p:txBody>
        </p:sp>
      </p:grpSp>
      <p:grpSp>
        <p:nvGrpSpPr>
          <p:cNvPr id="572421" name="Group 5">
            <a:extLst>
              <a:ext uri="{FF2B5EF4-FFF2-40B4-BE49-F238E27FC236}">
                <a16:creationId xmlns:a16="http://schemas.microsoft.com/office/drawing/2014/main" id="{76FE59A8-86F9-4D79-9E13-766AF4B236EC}"/>
              </a:ext>
            </a:extLst>
          </p:cNvPr>
          <p:cNvGrpSpPr>
            <a:grpSpLocks/>
          </p:cNvGrpSpPr>
          <p:nvPr/>
        </p:nvGrpSpPr>
        <p:grpSpPr bwMode="auto">
          <a:xfrm>
            <a:off x="381000" y="2590800"/>
            <a:ext cx="8534400" cy="2209800"/>
            <a:chOff x="240" y="1584"/>
            <a:chExt cx="5376" cy="1392"/>
          </a:xfrm>
        </p:grpSpPr>
        <p:sp>
          <p:nvSpPr>
            <p:cNvPr id="572422" name="Line 6">
              <a:extLst>
                <a:ext uri="{FF2B5EF4-FFF2-40B4-BE49-F238E27FC236}">
                  <a16:creationId xmlns:a16="http://schemas.microsoft.com/office/drawing/2014/main" id="{D096B296-4BB1-4235-AA93-FF3D43C0DAE9}"/>
                </a:ext>
              </a:extLst>
            </p:cNvPr>
            <p:cNvSpPr>
              <a:spLocks noChangeShapeType="1"/>
            </p:cNvSpPr>
            <p:nvPr/>
          </p:nvSpPr>
          <p:spPr bwMode="auto">
            <a:xfrm flipV="1">
              <a:off x="5424" y="2496"/>
              <a:ext cx="0" cy="48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572423" name="AutoShape 7">
              <a:extLst>
                <a:ext uri="{FF2B5EF4-FFF2-40B4-BE49-F238E27FC236}">
                  <a16:creationId xmlns:a16="http://schemas.microsoft.com/office/drawing/2014/main" id="{01B9A44C-E455-44D4-ABB1-7216EA730430}"/>
                </a:ext>
              </a:extLst>
            </p:cNvPr>
            <p:cNvCxnSpPr>
              <a:cxnSpLocks noChangeShapeType="1"/>
            </p:cNvCxnSpPr>
            <p:nvPr/>
          </p:nvCxnSpPr>
          <p:spPr bwMode="auto">
            <a:xfrm rot="10800000" flipV="1">
              <a:off x="240" y="1584"/>
              <a:ext cx="2160" cy="1392"/>
            </a:xfrm>
            <a:prstGeom prst="bentConnector2">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72424" name="Picture 8">
              <a:extLst>
                <a:ext uri="{FF2B5EF4-FFF2-40B4-BE49-F238E27FC236}">
                  <a16:creationId xmlns:a16="http://schemas.microsoft.com/office/drawing/2014/main" id="{6916B992-425A-4E39-B9B2-4AE666487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 y="2400"/>
              <a:ext cx="768" cy="460"/>
            </a:xfrm>
            <a:prstGeom prst="rect">
              <a:avLst/>
            </a:prstGeom>
            <a:noFill/>
            <a:extLst>
              <a:ext uri="{909E8E84-426E-40DD-AFC4-6F175D3DCCD1}">
                <a14:hiddenFill xmlns:a14="http://schemas.microsoft.com/office/drawing/2010/main">
                  <a:solidFill>
                    <a:srgbClr val="FFFFFF"/>
                  </a:solidFill>
                </a14:hiddenFill>
              </a:ext>
            </a:extLst>
          </p:spPr>
        </p:pic>
        <p:sp>
          <p:nvSpPr>
            <p:cNvPr id="572425" name="Line 9">
              <a:extLst>
                <a:ext uri="{FF2B5EF4-FFF2-40B4-BE49-F238E27FC236}">
                  <a16:creationId xmlns:a16="http://schemas.microsoft.com/office/drawing/2014/main" id="{917B57E2-F40A-418C-AA4F-ECEC66FC66EF}"/>
                </a:ext>
              </a:extLst>
            </p:cNvPr>
            <p:cNvSpPr>
              <a:spLocks noChangeShapeType="1"/>
            </p:cNvSpPr>
            <p:nvPr/>
          </p:nvSpPr>
          <p:spPr bwMode="auto">
            <a:xfrm flipH="1">
              <a:off x="240" y="2976"/>
              <a:ext cx="518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72426" name="Picture 10">
              <a:extLst>
                <a:ext uri="{FF2B5EF4-FFF2-40B4-BE49-F238E27FC236}">
                  <a16:creationId xmlns:a16="http://schemas.microsoft.com/office/drawing/2014/main" id="{5D907D65-7483-47BD-8BEE-46545B45E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2736"/>
              <a:ext cx="288" cy="164"/>
            </a:xfrm>
            <a:prstGeom prst="rect">
              <a:avLst/>
            </a:prstGeom>
            <a:noFill/>
            <a:extLst>
              <a:ext uri="{909E8E84-426E-40DD-AFC4-6F175D3DCCD1}">
                <a14:hiddenFill xmlns:a14="http://schemas.microsoft.com/office/drawing/2010/main">
                  <a:solidFill>
                    <a:srgbClr val="FFFFFF"/>
                  </a:solidFill>
                </a14:hiddenFill>
              </a:ext>
            </a:extLst>
          </p:spPr>
        </p:pic>
        <p:sp>
          <p:nvSpPr>
            <p:cNvPr id="572427" name="Rectangle 11">
              <a:extLst>
                <a:ext uri="{FF2B5EF4-FFF2-40B4-BE49-F238E27FC236}">
                  <a16:creationId xmlns:a16="http://schemas.microsoft.com/office/drawing/2014/main" id="{EAFF738C-BD2F-4D20-AF8F-856E707EE117}"/>
                </a:ext>
              </a:extLst>
            </p:cNvPr>
            <p:cNvSpPr>
              <a:spLocks noChangeArrowheads="1"/>
            </p:cNvSpPr>
            <p:nvPr/>
          </p:nvSpPr>
          <p:spPr bwMode="auto">
            <a:xfrm>
              <a:off x="1440" y="2736"/>
              <a:ext cx="3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400">
                  <a:latin typeface="Arial Unicode MS" pitchFamily="34" charset="-128"/>
                </a:rPr>
                <a:t>1721</a:t>
              </a:r>
            </a:p>
          </p:txBody>
        </p:sp>
        <p:sp>
          <p:nvSpPr>
            <p:cNvPr id="572428" name="Rectangle 12">
              <a:extLst>
                <a:ext uri="{FF2B5EF4-FFF2-40B4-BE49-F238E27FC236}">
                  <a16:creationId xmlns:a16="http://schemas.microsoft.com/office/drawing/2014/main" id="{AA557FC9-26C3-4218-90F1-ECC6F54934F4}"/>
                </a:ext>
              </a:extLst>
            </p:cNvPr>
            <p:cNvSpPr>
              <a:spLocks noChangeArrowheads="1"/>
            </p:cNvSpPr>
            <p:nvPr/>
          </p:nvSpPr>
          <p:spPr bwMode="auto">
            <a:xfrm>
              <a:off x="4800" y="2400"/>
              <a:ext cx="81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CH" altLang="de-DE" sz="1600">
                  <a:solidFill>
                    <a:schemeClr val="bg1"/>
                  </a:solidFill>
                  <a:latin typeface="Arial Unicode MS" pitchFamily="34" charset="-128"/>
                </a:rPr>
                <a:t>Anna Magdalena</a:t>
              </a:r>
            </a:p>
          </p:txBody>
        </p:sp>
        <p:sp>
          <p:nvSpPr>
            <p:cNvPr id="572429" name="Rectangle 13">
              <a:extLst>
                <a:ext uri="{FF2B5EF4-FFF2-40B4-BE49-F238E27FC236}">
                  <a16:creationId xmlns:a16="http://schemas.microsoft.com/office/drawing/2014/main" id="{B6CD131B-AB43-464F-A60A-2A9436798DDF}"/>
                </a:ext>
              </a:extLst>
            </p:cNvPr>
            <p:cNvSpPr>
              <a:spLocks noChangeArrowheads="1"/>
            </p:cNvSpPr>
            <p:nvPr/>
          </p:nvSpPr>
          <p:spPr bwMode="auto">
            <a:xfrm>
              <a:off x="528" y="2736"/>
              <a:ext cx="70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CH" altLang="de-DE" sz="1400">
                  <a:latin typeface="Arial Unicode MS" pitchFamily="34" charset="-128"/>
                </a:rPr>
                <a:t>Zweite Ehe</a:t>
              </a:r>
            </a:p>
          </p:txBody>
        </p:sp>
      </p:grpSp>
      <p:grpSp>
        <p:nvGrpSpPr>
          <p:cNvPr id="572430" name="Group 14">
            <a:extLst>
              <a:ext uri="{FF2B5EF4-FFF2-40B4-BE49-F238E27FC236}">
                <a16:creationId xmlns:a16="http://schemas.microsoft.com/office/drawing/2014/main" id="{D930CCEF-4411-48D9-8FBF-F9D8F22A84F0}"/>
              </a:ext>
            </a:extLst>
          </p:cNvPr>
          <p:cNvGrpSpPr>
            <a:grpSpLocks/>
          </p:cNvGrpSpPr>
          <p:nvPr/>
        </p:nvGrpSpPr>
        <p:grpSpPr bwMode="auto">
          <a:xfrm>
            <a:off x="4038600" y="2209800"/>
            <a:ext cx="4876800" cy="914400"/>
            <a:chOff x="2544" y="1344"/>
            <a:chExt cx="3072" cy="576"/>
          </a:xfrm>
        </p:grpSpPr>
        <p:sp>
          <p:nvSpPr>
            <p:cNvPr id="572431" name="Line 15">
              <a:extLst>
                <a:ext uri="{FF2B5EF4-FFF2-40B4-BE49-F238E27FC236}">
                  <a16:creationId xmlns:a16="http://schemas.microsoft.com/office/drawing/2014/main" id="{CFF6B331-9462-4BE0-9180-7393453FF5BD}"/>
                </a:ext>
              </a:extLst>
            </p:cNvPr>
            <p:cNvSpPr>
              <a:spLocks noChangeShapeType="1"/>
            </p:cNvSpPr>
            <p:nvPr/>
          </p:nvSpPr>
          <p:spPr bwMode="auto">
            <a:xfrm>
              <a:off x="2544" y="1632"/>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32" name="Line 16">
              <a:extLst>
                <a:ext uri="{FF2B5EF4-FFF2-40B4-BE49-F238E27FC236}">
                  <a16:creationId xmlns:a16="http://schemas.microsoft.com/office/drawing/2014/main" id="{8FD0D900-AC36-414C-8D5B-D3AFB05CD3C5}"/>
                </a:ext>
              </a:extLst>
            </p:cNvPr>
            <p:cNvSpPr>
              <a:spLocks noChangeShapeType="1"/>
            </p:cNvSpPr>
            <p:nvPr/>
          </p:nvSpPr>
          <p:spPr bwMode="auto">
            <a:xfrm>
              <a:off x="5424" y="1680"/>
              <a:ext cx="0" cy="24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72433" name="Picture 17">
              <a:extLst>
                <a:ext uri="{FF2B5EF4-FFF2-40B4-BE49-F238E27FC236}">
                  <a16:creationId xmlns:a16="http://schemas.microsoft.com/office/drawing/2014/main" id="{9852E377-BA05-4E4B-94C5-2BA4DEC6E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 y="1344"/>
              <a:ext cx="768" cy="461"/>
            </a:xfrm>
            <a:prstGeom prst="rect">
              <a:avLst/>
            </a:prstGeom>
            <a:noFill/>
            <a:extLst>
              <a:ext uri="{909E8E84-426E-40DD-AFC4-6F175D3DCCD1}">
                <a14:hiddenFill xmlns:a14="http://schemas.microsoft.com/office/drawing/2010/main">
                  <a:solidFill>
                    <a:srgbClr val="FFFFFF"/>
                  </a:solidFill>
                </a14:hiddenFill>
              </a:ext>
            </a:extLst>
          </p:spPr>
        </p:pic>
        <p:sp>
          <p:nvSpPr>
            <p:cNvPr id="572434" name="Line 18">
              <a:extLst>
                <a:ext uri="{FF2B5EF4-FFF2-40B4-BE49-F238E27FC236}">
                  <a16:creationId xmlns:a16="http://schemas.microsoft.com/office/drawing/2014/main" id="{B8BC2A96-2E6F-4561-B9DE-D01B6BEE60E8}"/>
                </a:ext>
              </a:extLst>
            </p:cNvPr>
            <p:cNvSpPr>
              <a:spLocks noChangeShapeType="1"/>
            </p:cNvSpPr>
            <p:nvPr/>
          </p:nvSpPr>
          <p:spPr bwMode="auto">
            <a:xfrm flipH="1">
              <a:off x="2544" y="1920"/>
              <a:ext cx="288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35" name="Text Box 19">
              <a:extLst>
                <a:ext uri="{FF2B5EF4-FFF2-40B4-BE49-F238E27FC236}">
                  <a16:creationId xmlns:a16="http://schemas.microsoft.com/office/drawing/2014/main" id="{B872BC67-2689-4873-A31B-B41A21E25D0C}"/>
                </a:ext>
              </a:extLst>
            </p:cNvPr>
            <p:cNvSpPr txBox="1">
              <a:spLocks noChangeArrowheads="1"/>
            </p:cNvSpPr>
            <p:nvPr/>
          </p:nvSpPr>
          <p:spPr bwMode="auto">
            <a:xfrm>
              <a:off x="4944" y="1392"/>
              <a:ext cx="57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600">
                  <a:solidFill>
                    <a:schemeClr val="bg1"/>
                  </a:solidFill>
                  <a:latin typeface="Arial Unicode MS" pitchFamily="34" charset="-128"/>
                </a:rPr>
                <a:t>Maria</a:t>
              </a:r>
            </a:p>
            <a:p>
              <a:r>
                <a:rPr lang="de-CH" altLang="de-DE" sz="1600">
                  <a:solidFill>
                    <a:schemeClr val="bg1"/>
                  </a:solidFill>
                  <a:latin typeface="Arial Unicode MS" pitchFamily="34" charset="-128"/>
                </a:rPr>
                <a:t>Barbara</a:t>
              </a:r>
            </a:p>
          </p:txBody>
        </p:sp>
        <p:pic>
          <p:nvPicPr>
            <p:cNvPr id="572436" name="Picture 20">
              <a:extLst>
                <a:ext uri="{FF2B5EF4-FFF2-40B4-BE49-F238E27FC236}">
                  <a16:creationId xmlns:a16="http://schemas.microsoft.com/office/drawing/2014/main" id="{68B0F5BD-5D89-4B36-A014-71CDF9205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1728"/>
              <a:ext cx="288" cy="164"/>
            </a:xfrm>
            <a:prstGeom prst="rect">
              <a:avLst/>
            </a:prstGeom>
            <a:noFill/>
            <a:extLst>
              <a:ext uri="{909E8E84-426E-40DD-AFC4-6F175D3DCCD1}">
                <a14:hiddenFill xmlns:a14="http://schemas.microsoft.com/office/drawing/2010/main">
                  <a:solidFill>
                    <a:srgbClr val="FFFFFF"/>
                  </a:solidFill>
                </a14:hiddenFill>
              </a:ext>
            </a:extLst>
          </p:spPr>
        </p:pic>
        <p:sp>
          <p:nvSpPr>
            <p:cNvPr id="572437" name="Rectangle 21">
              <a:extLst>
                <a:ext uri="{FF2B5EF4-FFF2-40B4-BE49-F238E27FC236}">
                  <a16:creationId xmlns:a16="http://schemas.microsoft.com/office/drawing/2014/main" id="{CCD2C885-D788-4C01-B355-472FC6394942}"/>
                </a:ext>
              </a:extLst>
            </p:cNvPr>
            <p:cNvSpPr>
              <a:spLocks noChangeArrowheads="1"/>
            </p:cNvSpPr>
            <p:nvPr/>
          </p:nvSpPr>
          <p:spPr bwMode="auto">
            <a:xfrm>
              <a:off x="4128" y="1728"/>
              <a:ext cx="3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400">
                  <a:latin typeface="Arial Unicode MS" pitchFamily="34" charset="-128"/>
                </a:rPr>
                <a:t>1707</a:t>
              </a:r>
            </a:p>
          </p:txBody>
        </p:sp>
        <p:sp>
          <p:nvSpPr>
            <p:cNvPr id="572438" name="Rectangle 22">
              <a:extLst>
                <a:ext uri="{FF2B5EF4-FFF2-40B4-BE49-F238E27FC236}">
                  <a16:creationId xmlns:a16="http://schemas.microsoft.com/office/drawing/2014/main" id="{94C2DF6F-454D-46AF-8FDB-0F2BD5A9D12D}"/>
                </a:ext>
              </a:extLst>
            </p:cNvPr>
            <p:cNvSpPr>
              <a:spLocks noChangeArrowheads="1"/>
            </p:cNvSpPr>
            <p:nvPr/>
          </p:nvSpPr>
          <p:spPr bwMode="auto">
            <a:xfrm>
              <a:off x="3264" y="1728"/>
              <a:ext cx="65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CH" altLang="de-DE" sz="1400">
                  <a:latin typeface="Arial Unicode MS" pitchFamily="34" charset="-128"/>
                </a:rPr>
                <a:t>Erste Ehe</a:t>
              </a:r>
            </a:p>
          </p:txBody>
        </p:sp>
      </p:grpSp>
      <p:grpSp>
        <p:nvGrpSpPr>
          <p:cNvPr id="572439" name="Group 23">
            <a:extLst>
              <a:ext uri="{FF2B5EF4-FFF2-40B4-BE49-F238E27FC236}">
                <a16:creationId xmlns:a16="http://schemas.microsoft.com/office/drawing/2014/main" id="{799B73E7-D190-41CD-9227-87E5AE579231}"/>
              </a:ext>
            </a:extLst>
          </p:cNvPr>
          <p:cNvGrpSpPr>
            <a:grpSpLocks/>
          </p:cNvGrpSpPr>
          <p:nvPr/>
        </p:nvGrpSpPr>
        <p:grpSpPr bwMode="auto">
          <a:xfrm>
            <a:off x="3657600" y="3048000"/>
            <a:ext cx="5257800" cy="639763"/>
            <a:chOff x="2304" y="1872"/>
            <a:chExt cx="3312" cy="403"/>
          </a:xfrm>
        </p:grpSpPr>
        <p:sp>
          <p:nvSpPr>
            <p:cNvPr id="572440" name="Line 24">
              <a:extLst>
                <a:ext uri="{FF2B5EF4-FFF2-40B4-BE49-F238E27FC236}">
                  <a16:creationId xmlns:a16="http://schemas.microsoft.com/office/drawing/2014/main" id="{E2050374-4071-4EFA-A430-F3F6C372AFF2}"/>
                </a:ext>
              </a:extLst>
            </p:cNvPr>
            <p:cNvSpPr>
              <a:spLocks noChangeShapeType="1"/>
            </p:cNvSpPr>
            <p:nvPr/>
          </p:nvSpPr>
          <p:spPr bwMode="auto">
            <a:xfrm>
              <a:off x="2544" y="1872"/>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41" name="Line 25">
              <a:extLst>
                <a:ext uri="{FF2B5EF4-FFF2-40B4-BE49-F238E27FC236}">
                  <a16:creationId xmlns:a16="http://schemas.microsoft.com/office/drawing/2014/main" id="{870BC337-ED32-462B-9F75-534AF9CB1270}"/>
                </a:ext>
              </a:extLst>
            </p:cNvPr>
            <p:cNvSpPr>
              <a:spLocks noChangeShapeType="1"/>
            </p:cNvSpPr>
            <p:nvPr/>
          </p:nvSpPr>
          <p:spPr bwMode="auto">
            <a:xfrm>
              <a:off x="5424" y="1872"/>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42" name="Line 26">
              <a:extLst>
                <a:ext uri="{FF2B5EF4-FFF2-40B4-BE49-F238E27FC236}">
                  <a16:creationId xmlns:a16="http://schemas.microsoft.com/office/drawing/2014/main" id="{D58267DE-3B65-42DF-B139-9E80F574F7EB}"/>
                </a:ext>
              </a:extLst>
            </p:cNvPr>
            <p:cNvSpPr>
              <a:spLocks noChangeShapeType="1"/>
            </p:cNvSpPr>
            <p:nvPr/>
          </p:nvSpPr>
          <p:spPr bwMode="auto">
            <a:xfrm flipV="1">
              <a:off x="3504" y="1920"/>
              <a:ext cx="192" cy="19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43" name="Line 27">
              <a:extLst>
                <a:ext uri="{FF2B5EF4-FFF2-40B4-BE49-F238E27FC236}">
                  <a16:creationId xmlns:a16="http://schemas.microsoft.com/office/drawing/2014/main" id="{9D5366A5-C449-4615-A5AA-C4B5057BBAFE}"/>
                </a:ext>
              </a:extLst>
            </p:cNvPr>
            <p:cNvSpPr>
              <a:spLocks noChangeShapeType="1"/>
            </p:cNvSpPr>
            <p:nvPr/>
          </p:nvSpPr>
          <p:spPr bwMode="auto">
            <a:xfrm flipH="1" flipV="1">
              <a:off x="3744" y="1920"/>
              <a:ext cx="192" cy="19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44" name="Line 28">
              <a:extLst>
                <a:ext uri="{FF2B5EF4-FFF2-40B4-BE49-F238E27FC236}">
                  <a16:creationId xmlns:a16="http://schemas.microsoft.com/office/drawing/2014/main" id="{66C52983-6847-4B88-9DED-1B96F2D00F76}"/>
                </a:ext>
              </a:extLst>
            </p:cNvPr>
            <p:cNvSpPr>
              <a:spLocks noChangeShapeType="1"/>
            </p:cNvSpPr>
            <p:nvPr/>
          </p:nvSpPr>
          <p:spPr bwMode="auto">
            <a:xfrm>
              <a:off x="3072" y="1920"/>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45" name="Line 29">
              <a:extLst>
                <a:ext uri="{FF2B5EF4-FFF2-40B4-BE49-F238E27FC236}">
                  <a16:creationId xmlns:a16="http://schemas.microsoft.com/office/drawing/2014/main" id="{67E7C6E5-997E-4D44-AF5F-75ABCC130155}"/>
                </a:ext>
              </a:extLst>
            </p:cNvPr>
            <p:cNvSpPr>
              <a:spLocks noChangeShapeType="1"/>
            </p:cNvSpPr>
            <p:nvPr/>
          </p:nvSpPr>
          <p:spPr bwMode="auto">
            <a:xfrm>
              <a:off x="4512" y="1920"/>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46" name="Line 30">
              <a:extLst>
                <a:ext uri="{FF2B5EF4-FFF2-40B4-BE49-F238E27FC236}">
                  <a16:creationId xmlns:a16="http://schemas.microsoft.com/office/drawing/2014/main" id="{96A35309-6892-4595-B1D5-31B2E4B66370}"/>
                </a:ext>
              </a:extLst>
            </p:cNvPr>
            <p:cNvSpPr>
              <a:spLocks noChangeShapeType="1"/>
            </p:cNvSpPr>
            <p:nvPr/>
          </p:nvSpPr>
          <p:spPr bwMode="auto">
            <a:xfrm>
              <a:off x="4992" y="1920"/>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72447" name="Picture 31">
              <a:extLst>
                <a:ext uri="{FF2B5EF4-FFF2-40B4-BE49-F238E27FC236}">
                  <a16:creationId xmlns:a16="http://schemas.microsoft.com/office/drawing/2014/main" id="{8BEBA773-005A-4AB7-8F71-8D0526257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 y="2016"/>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448" name="Picture 32">
              <a:extLst>
                <a:ext uri="{FF2B5EF4-FFF2-40B4-BE49-F238E27FC236}">
                  <a16:creationId xmlns:a16="http://schemas.microsoft.com/office/drawing/2014/main" id="{1090482A-CAD0-450A-AA57-35FE4A051A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2016"/>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449" name="Picture 33">
              <a:extLst>
                <a:ext uri="{FF2B5EF4-FFF2-40B4-BE49-F238E27FC236}">
                  <a16:creationId xmlns:a16="http://schemas.microsoft.com/office/drawing/2014/main" id="{100A8BFE-14DD-4264-97A4-426C0112BF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4" y="2016"/>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450" name="Picture 34">
              <a:extLst>
                <a:ext uri="{FF2B5EF4-FFF2-40B4-BE49-F238E27FC236}">
                  <a16:creationId xmlns:a16="http://schemas.microsoft.com/office/drawing/2014/main" id="{9814E411-4DC4-4461-920D-2DFA4B6DE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 y="2016"/>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451" name="Picture 35">
              <a:extLst>
                <a:ext uri="{FF2B5EF4-FFF2-40B4-BE49-F238E27FC236}">
                  <a16:creationId xmlns:a16="http://schemas.microsoft.com/office/drawing/2014/main" id="{1F4D9F38-5981-47A0-9C2D-F8B952BCB9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 y="2016"/>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452" name="Picture 36">
              <a:extLst>
                <a:ext uri="{FF2B5EF4-FFF2-40B4-BE49-F238E27FC236}">
                  <a16:creationId xmlns:a16="http://schemas.microsoft.com/office/drawing/2014/main" id="{789FE411-C919-4477-9ED0-FA3DBA0857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 y="2016"/>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453" name="Picture 37">
              <a:extLst>
                <a:ext uri="{FF2B5EF4-FFF2-40B4-BE49-F238E27FC236}">
                  <a16:creationId xmlns:a16="http://schemas.microsoft.com/office/drawing/2014/main" id="{D7ECAB29-E757-4A92-87C9-62C77CDBB4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4" y="2016"/>
              <a:ext cx="432" cy="2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2454" name="Group 38">
            <a:extLst>
              <a:ext uri="{FF2B5EF4-FFF2-40B4-BE49-F238E27FC236}">
                <a16:creationId xmlns:a16="http://schemas.microsoft.com/office/drawing/2014/main" id="{55DA63AA-A829-47FC-899B-942621BB302D}"/>
              </a:ext>
            </a:extLst>
          </p:cNvPr>
          <p:cNvGrpSpPr>
            <a:grpSpLocks/>
          </p:cNvGrpSpPr>
          <p:nvPr/>
        </p:nvGrpSpPr>
        <p:grpSpPr bwMode="auto">
          <a:xfrm>
            <a:off x="304800" y="304800"/>
            <a:ext cx="6096000" cy="2619375"/>
            <a:chOff x="192" y="144"/>
            <a:chExt cx="3840" cy="1650"/>
          </a:xfrm>
        </p:grpSpPr>
        <p:cxnSp>
          <p:nvCxnSpPr>
            <p:cNvPr id="572455" name="AutoShape 39">
              <a:extLst>
                <a:ext uri="{FF2B5EF4-FFF2-40B4-BE49-F238E27FC236}">
                  <a16:creationId xmlns:a16="http://schemas.microsoft.com/office/drawing/2014/main" id="{7582DCF7-377D-42A1-A1D3-6BCE1067468B}"/>
                </a:ext>
              </a:extLst>
            </p:cNvPr>
            <p:cNvCxnSpPr>
              <a:cxnSpLocks noChangeShapeType="1"/>
            </p:cNvCxnSpPr>
            <p:nvPr/>
          </p:nvCxnSpPr>
          <p:spPr bwMode="auto">
            <a:xfrm flipH="1">
              <a:off x="2688" y="480"/>
              <a:ext cx="882" cy="1065"/>
            </a:xfrm>
            <a:prstGeom prst="bentConnector3">
              <a:avLst>
                <a:gd name="adj1" fmla="val -16329"/>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2456" name="Line 40">
              <a:extLst>
                <a:ext uri="{FF2B5EF4-FFF2-40B4-BE49-F238E27FC236}">
                  <a16:creationId xmlns:a16="http://schemas.microsoft.com/office/drawing/2014/main" id="{52409023-6F52-4127-8B3E-8782CA3E303D}"/>
                </a:ext>
              </a:extLst>
            </p:cNvPr>
            <p:cNvSpPr>
              <a:spLocks noChangeShapeType="1"/>
            </p:cNvSpPr>
            <p:nvPr/>
          </p:nvSpPr>
          <p:spPr bwMode="auto">
            <a:xfrm>
              <a:off x="2976" y="144"/>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72457" name="Picture 41">
              <a:extLst>
                <a:ext uri="{FF2B5EF4-FFF2-40B4-BE49-F238E27FC236}">
                  <a16:creationId xmlns:a16="http://schemas.microsoft.com/office/drawing/2014/main" id="{A0971AA2-48CC-4D12-9D8F-2173DC650F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 y="288"/>
              <a:ext cx="624" cy="374"/>
            </a:xfrm>
            <a:prstGeom prst="rect">
              <a:avLst/>
            </a:prstGeom>
            <a:noFill/>
            <a:extLst>
              <a:ext uri="{909E8E84-426E-40DD-AFC4-6F175D3DCCD1}">
                <a14:hiddenFill xmlns:a14="http://schemas.microsoft.com/office/drawing/2010/main">
                  <a:solidFill>
                    <a:srgbClr val="FFFFFF"/>
                  </a:solidFill>
                </a14:hiddenFill>
              </a:ext>
            </a:extLst>
          </p:spPr>
        </p:pic>
        <p:sp>
          <p:nvSpPr>
            <p:cNvPr id="572458" name="Text Box 42">
              <a:extLst>
                <a:ext uri="{FF2B5EF4-FFF2-40B4-BE49-F238E27FC236}">
                  <a16:creationId xmlns:a16="http://schemas.microsoft.com/office/drawing/2014/main" id="{60AE94BB-80B6-42D9-A534-3C70D31FD698}"/>
                </a:ext>
              </a:extLst>
            </p:cNvPr>
            <p:cNvSpPr txBox="1">
              <a:spLocks noChangeArrowheads="1"/>
            </p:cNvSpPr>
            <p:nvPr/>
          </p:nvSpPr>
          <p:spPr bwMode="auto">
            <a:xfrm>
              <a:off x="2688" y="288"/>
              <a:ext cx="49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600">
                  <a:solidFill>
                    <a:schemeClr val="bg1"/>
                  </a:solidFill>
                  <a:latin typeface="Arial Unicode MS" pitchFamily="34" charset="-128"/>
                </a:rPr>
                <a:t>Onkel </a:t>
              </a:r>
            </a:p>
            <a:p>
              <a:r>
                <a:rPr lang="de-CH" altLang="de-DE" sz="1600">
                  <a:solidFill>
                    <a:schemeClr val="bg1"/>
                  </a:solidFill>
                  <a:latin typeface="Arial Unicode MS" pitchFamily="34" charset="-128"/>
                </a:rPr>
                <a:t>Tobias</a:t>
              </a:r>
            </a:p>
          </p:txBody>
        </p:sp>
        <p:sp>
          <p:nvSpPr>
            <p:cNvPr id="572459" name="Line 43">
              <a:extLst>
                <a:ext uri="{FF2B5EF4-FFF2-40B4-BE49-F238E27FC236}">
                  <a16:creationId xmlns:a16="http://schemas.microsoft.com/office/drawing/2014/main" id="{A10C4DF0-BAFF-427D-A321-3E509FD957B5}"/>
                </a:ext>
              </a:extLst>
            </p:cNvPr>
            <p:cNvSpPr>
              <a:spLocks noChangeShapeType="1"/>
            </p:cNvSpPr>
            <p:nvPr/>
          </p:nvSpPr>
          <p:spPr bwMode="auto">
            <a:xfrm>
              <a:off x="3360" y="768"/>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60" name="Line 44">
              <a:extLst>
                <a:ext uri="{FF2B5EF4-FFF2-40B4-BE49-F238E27FC236}">
                  <a16:creationId xmlns:a16="http://schemas.microsoft.com/office/drawing/2014/main" id="{1E1F3AA7-91C9-472E-8303-1E11FF6A274F}"/>
                </a:ext>
              </a:extLst>
            </p:cNvPr>
            <p:cNvSpPr>
              <a:spLocks noChangeShapeType="1"/>
            </p:cNvSpPr>
            <p:nvPr/>
          </p:nvSpPr>
          <p:spPr bwMode="auto">
            <a:xfrm>
              <a:off x="2880" y="768"/>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61" name="Line 45">
              <a:extLst>
                <a:ext uri="{FF2B5EF4-FFF2-40B4-BE49-F238E27FC236}">
                  <a16:creationId xmlns:a16="http://schemas.microsoft.com/office/drawing/2014/main" id="{59E073AE-92A1-4061-8E32-158E14A4BC2E}"/>
                </a:ext>
              </a:extLst>
            </p:cNvPr>
            <p:cNvSpPr>
              <a:spLocks noChangeShapeType="1"/>
            </p:cNvSpPr>
            <p:nvPr/>
          </p:nvSpPr>
          <p:spPr bwMode="auto">
            <a:xfrm>
              <a:off x="2400" y="768"/>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62" name="Line 46">
              <a:extLst>
                <a:ext uri="{FF2B5EF4-FFF2-40B4-BE49-F238E27FC236}">
                  <a16:creationId xmlns:a16="http://schemas.microsoft.com/office/drawing/2014/main" id="{79A5C907-2229-484C-ABFC-1F30B811D88B}"/>
                </a:ext>
              </a:extLst>
            </p:cNvPr>
            <p:cNvSpPr>
              <a:spLocks noChangeShapeType="1"/>
            </p:cNvSpPr>
            <p:nvPr/>
          </p:nvSpPr>
          <p:spPr bwMode="auto">
            <a:xfrm>
              <a:off x="1920" y="768"/>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63" name="Line 47">
              <a:extLst>
                <a:ext uri="{FF2B5EF4-FFF2-40B4-BE49-F238E27FC236}">
                  <a16:creationId xmlns:a16="http://schemas.microsoft.com/office/drawing/2014/main" id="{B53795AD-4832-48BB-88F9-0AC5904CAF8D}"/>
                </a:ext>
              </a:extLst>
            </p:cNvPr>
            <p:cNvSpPr>
              <a:spLocks noChangeShapeType="1"/>
            </p:cNvSpPr>
            <p:nvPr/>
          </p:nvSpPr>
          <p:spPr bwMode="auto">
            <a:xfrm>
              <a:off x="1440" y="768"/>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64" name="Line 48">
              <a:extLst>
                <a:ext uri="{FF2B5EF4-FFF2-40B4-BE49-F238E27FC236}">
                  <a16:creationId xmlns:a16="http://schemas.microsoft.com/office/drawing/2014/main" id="{DCEF717F-60BC-410F-8CA6-77DB47AF2524}"/>
                </a:ext>
              </a:extLst>
            </p:cNvPr>
            <p:cNvSpPr>
              <a:spLocks noChangeShapeType="1"/>
            </p:cNvSpPr>
            <p:nvPr/>
          </p:nvSpPr>
          <p:spPr bwMode="auto">
            <a:xfrm>
              <a:off x="960" y="768"/>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65" name="Line 49">
              <a:extLst>
                <a:ext uri="{FF2B5EF4-FFF2-40B4-BE49-F238E27FC236}">
                  <a16:creationId xmlns:a16="http://schemas.microsoft.com/office/drawing/2014/main" id="{4FEA696A-7F8A-4090-8000-CF683DC9E197}"/>
                </a:ext>
              </a:extLst>
            </p:cNvPr>
            <p:cNvSpPr>
              <a:spLocks noChangeShapeType="1"/>
            </p:cNvSpPr>
            <p:nvPr/>
          </p:nvSpPr>
          <p:spPr bwMode="auto">
            <a:xfrm>
              <a:off x="528" y="576"/>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72466" name="Picture 50">
              <a:extLst>
                <a:ext uri="{FF2B5EF4-FFF2-40B4-BE49-F238E27FC236}">
                  <a16:creationId xmlns:a16="http://schemas.microsoft.com/office/drawing/2014/main" id="{AE5AFEAC-17BC-4671-816F-25C08AEADE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288"/>
              <a:ext cx="624" cy="373"/>
            </a:xfrm>
            <a:prstGeom prst="rect">
              <a:avLst/>
            </a:prstGeom>
            <a:noFill/>
            <a:extLst>
              <a:ext uri="{909E8E84-426E-40DD-AFC4-6F175D3DCCD1}">
                <a14:hiddenFill xmlns:a14="http://schemas.microsoft.com/office/drawing/2010/main">
                  <a:solidFill>
                    <a:srgbClr val="FFFFFF"/>
                  </a:solidFill>
                </a14:hiddenFill>
              </a:ext>
            </a:extLst>
          </p:spPr>
        </p:pic>
        <p:pic>
          <p:nvPicPr>
            <p:cNvPr id="572467" name="Picture 51">
              <a:extLst>
                <a:ext uri="{FF2B5EF4-FFF2-40B4-BE49-F238E27FC236}">
                  <a16:creationId xmlns:a16="http://schemas.microsoft.com/office/drawing/2014/main" id="{BC2D361F-30E9-432D-AE52-01B268A622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8" y="288"/>
              <a:ext cx="624" cy="374"/>
            </a:xfrm>
            <a:prstGeom prst="rect">
              <a:avLst/>
            </a:prstGeom>
            <a:noFill/>
            <a:extLst>
              <a:ext uri="{909E8E84-426E-40DD-AFC4-6F175D3DCCD1}">
                <a14:hiddenFill xmlns:a14="http://schemas.microsoft.com/office/drawing/2010/main">
                  <a:solidFill>
                    <a:srgbClr val="FFFFFF"/>
                  </a:solidFill>
                </a14:hiddenFill>
              </a:ext>
            </a:extLst>
          </p:spPr>
        </p:pic>
        <p:sp>
          <p:nvSpPr>
            <p:cNvPr id="572468" name="Line 52">
              <a:extLst>
                <a:ext uri="{FF2B5EF4-FFF2-40B4-BE49-F238E27FC236}">
                  <a16:creationId xmlns:a16="http://schemas.microsoft.com/office/drawing/2014/main" id="{B52A3847-742C-4056-A2A7-661DC8650D2F}"/>
                </a:ext>
              </a:extLst>
            </p:cNvPr>
            <p:cNvSpPr>
              <a:spLocks noChangeShapeType="1"/>
            </p:cNvSpPr>
            <p:nvPr/>
          </p:nvSpPr>
          <p:spPr bwMode="auto">
            <a:xfrm flipH="1">
              <a:off x="528" y="768"/>
              <a:ext cx="316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72469" name="Picture 53">
              <a:extLst>
                <a:ext uri="{FF2B5EF4-FFF2-40B4-BE49-F238E27FC236}">
                  <a16:creationId xmlns:a16="http://schemas.microsoft.com/office/drawing/2014/main" id="{30B86F11-A3A4-40EE-84EC-997AF8696F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4" y="1344"/>
              <a:ext cx="750" cy="450"/>
            </a:xfrm>
            <a:prstGeom prst="rect">
              <a:avLst/>
            </a:prstGeom>
            <a:noFill/>
            <a:extLst>
              <a:ext uri="{909E8E84-426E-40DD-AFC4-6F175D3DCCD1}">
                <a14:hiddenFill xmlns:a14="http://schemas.microsoft.com/office/drawing/2010/main">
                  <a:solidFill>
                    <a:srgbClr val="FFFFFF"/>
                  </a:solidFill>
                </a14:hiddenFill>
              </a:ext>
            </a:extLst>
          </p:spPr>
        </p:pic>
        <p:pic>
          <p:nvPicPr>
            <p:cNvPr id="572470" name="Picture 54">
              <a:extLst>
                <a:ext uri="{FF2B5EF4-FFF2-40B4-BE49-F238E27FC236}">
                  <a16:creationId xmlns:a16="http://schemas.microsoft.com/office/drawing/2014/main" id="{B00DFDFE-DE7A-4F6D-B69E-7421F11AA0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864"/>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471" name="Picture 55">
              <a:extLst>
                <a:ext uri="{FF2B5EF4-FFF2-40B4-BE49-F238E27FC236}">
                  <a16:creationId xmlns:a16="http://schemas.microsoft.com/office/drawing/2014/main" id="{90914E92-3A9E-4BB9-9890-9C86847D2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864"/>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472" name="Picture 56">
              <a:extLst>
                <a:ext uri="{FF2B5EF4-FFF2-40B4-BE49-F238E27FC236}">
                  <a16:creationId xmlns:a16="http://schemas.microsoft.com/office/drawing/2014/main" id="{6CA8D571-7217-46E6-8F17-758DDD34F2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 y="864"/>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473" name="Picture 57">
              <a:extLst>
                <a:ext uri="{FF2B5EF4-FFF2-40B4-BE49-F238E27FC236}">
                  <a16:creationId xmlns:a16="http://schemas.microsoft.com/office/drawing/2014/main" id="{F27A389A-EE4C-44F0-9024-DF1F83F31D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8" y="864"/>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474" name="Picture 58">
              <a:extLst>
                <a:ext uri="{FF2B5EF4-FFF2-40B4-BE49-F238E27FC236}">
                  <a16:creationId xmlns:a16="http://schemas.microsoft.com/office/drawing/2014/main" id="{68332C8C-93E5-42FD-9240-3F24D77B5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864"/>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475" name="Picture 59">
              <a:extLst>
                <a:ext uri="{FF2B5EF4-FFF2-40B4-BE49-F238E27FC236}">
                  <a16:creationId xmlns:a16="http://schemas.microsoft.com/office/drawing/2014/main" id="{055A49F2-97E5-49FD-83DC-C0D2CC256A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 y="864"/>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476" name="Picture 60">
              <a:extLst>
                <a:ext uri="{FF2B5EF4-FFF2-40B4-BE49-F238E27FC236}">
                  <a16:creationId xmlns:a16="http://schemas.microsoft.com/office/drawing/2014/main" id="{97927CA2-52AF-4282-BA85-0EE1ECA526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528"/>
              <a:ext cx="288" cy="164"/>
            </a:xfrm>
            <a:prstGeom prst="rect">
              <a:avLst/>
            </a:prstGeom>
            <a:noFill/>
            <a:extLst>
              <a:ext uri="{909E8E84-426E-40DD-AFC4-6F175D3DCCD1}">
                <a14:hiddenFill xmlns:a14="http://schemas.microsoft.com/office/drawing/2010/main">
                  <a:solidFill>
                    <a:srgbClr val="FFFFFF"/>
                  </a:solidFill>
                </a14:hiddenFill>
              </a:ext>
            </a:extLst>
          </p:spPr>
        </p:pic>
        <p:pic>
          <p:nvPicPr>
            <p:cNvPr id="572477" name="Picture 61">
              <a:extLst>
                <a:ext uri="{FF2B5EF4-FFF2-40B4-BE49-F238E27FC236}">
                  <a16:creationId xmlns:a16="http://schemas.microsoft.com/office/drawing/2014/main" id="{A95E62D0-7FF2-44E5-9E07-F4A4F7B0B4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 y="864"/>
              <a:ext cx="432" cy="259"/>
            </a:xfrm>
            <a:prstGeom prst="rect">
              <a:avLst/>
            </a:prstGeom>
            <a:noFill/>
            <a:extLst>
              <a:ext uri="{909E8E84-426E-40DD-AFC4-6F175D3DCCD1}">
                <a14:hiddenFill xmlns:a14="http://schemas.microsoft.com/office/drawing/2010/main">
                  <a:solidFill>
                    <a:srgbClr val="FFFFFF"/>
                  </a:solidFill>
                </a14:hiddenFill>
              </a:ext>
            </a:extLst>
          </p:spPr>
        </p:pic>
        <p:sp>
          <p:nvSpPr>
            <p:cNvPr id="572478" name="Text Box 62">
              <a:extLst>
                <a:ext uri="{FF2B5EF4-FFF2-40B4-BE49-F238E27FC236}">
                  <a16:creationId xmlns:a16="http://schemas.microsoft.com/office/drawing/2014/main" id="{933D0378-CCE4-4CAC-B5B6-51B86579526E}"/>
                </a:ext>
              </a:extLst>
            </p:cNvPr>
            <p:cNvSpPr txBox="1">
              <a:spLocks noChangeArrowheads="1"/>
            </p:cNvSpPr>
            <p:nvPr/>
          </p:nvSpPr>
          <p:spPr bwMode="auto">
            <a:xfrm>
              <a:off x="3024" y="1344"/>
              <a:ext cx="64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400">
                  <a:latin typeface="Arial Unicode MS" pitchFamily="34" charset="-128"/>
                </a:rPr>
                <a:t>1685-1750</a:t>
              </a:r>
            </a:p>
          </p:txBody>
        </p:sp>
      </p:grpSp>
      <p:sp>
        <p:nvSpPr>
          <p:cNvPr id="572479" name="Text Box 63">
            <a:extLst>
              <a:ext uri="{FF2B5EF4-FFF2-40B4-BE49-F238E27FC236}">
                <a16:creationId xmlns:a16="http://schemas.microsoft.com/office/drawing/2014/main" id="{C03F8886-D71F-4EDC-ADEF-708140767CB9}"/>
              </a:ext>
            </a:extLst>
          </p:cNvPr>
          <p:cNvSpPr txBox="1">
            <a:spLocks noChangeArrowheads="1"/>
          </p:cNvSpPr>
          <p:nvPr/>
        </p:nvSpPr>
        <p:spPr bwMode="auto">
          <a:xfrm>
            <a:off x="1219200" y="1447800"/>
            <a:ext cx="731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latin typeface="Arial Unicode MS" pitchFamily="34" charset="-128"/>
              </a:rPr>
              <a:t>Johann </a:t>
            </a:r>
          </a:p>
          <a:p>
            <a:r>
              <a:rPr lang="de-CH" altLang="de-DE" sz="1000">
                <a:solidFill>
                  <a:schemeClr val="bg1"/>
                </a:solidFill>
                <a:latin typeface="Arial Unicode MS" pitchFamily="34" charset="-128"/>
              </a:rPr>
              <a:t>Christoph</a:t>
            </a:r>
          </a:p>
        </p:txBody>
      </p:sp>
      <p:grpSp>
        <p:nvGrpSpPr>
          <p:cNvPr id="572480" name="Group 64">
            <a:extLst>
              <a:ext uri="{FF2B5EF4-FFF2-40B4-BE49-F238E27FC236}">
                <a16:creationId xmlns:a16="http://schemas.microsoft.com/office/drawing/2014/main" id="{94688B45-7AA4-4980-9362-5442DA0706DD}"/>
              </a:ext>
            </a:extLst>
          </p:cNvPr>
          <p:cNvGrpSpPr>
            <a:grpSpLocks/>
          </p:cNvGrpSpPr>
          <p:nvPr/>
        </p:nvGrpSpPr>
        <p:grpSpPr bwMode="auto">
          <a:xfrm>
            <a:off x="457200" y="533400"/>
            <a:ext cx="6445250" cy="685800"/>
            <a:chOff x="288" y="288"/>
            <a:chExt cx="4060" cy="432"/>
          </a:xfrm>
        </p:grpSpPr>
        <p:pic>
          <p:nvPicPr>
            <p:cNvPr id="572481" name="Picture 65">
              <a:extLst>
                <a:ext uri="{FF2B5EF4-FFF2-40B4-BE49-F238E27FC236}">
                  <a16:creationId xmlns:a16="http://schemas.microsoft.com/office/drawing/2014/main" id="{84872536-3C0E-4477-96D2-5018318B5F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4" y="288"/>
              <a:ext cx="432" cy="432"/>
            </a:xfrm>
            <a:prstGeom prst="rect">
              <a:avLst/>
            </a:prstGeom>
            <a:noFill/>
            <a:extLst>
              <a:ext uri="{909E8E84-426E-40DD-AFC4-6F175D3DCCD1}">
                <a14:hiddenFill xmlns:a14="http://schemas.microsoft.com/office/drawing/2010/main">
                  <a:solidFill>
                    <a:srgbClr val="FFFFFF"/>
                  </a:solidFill>
                </a14:hiddenFill>
              </a:ext>
            </a:extLst>
          </p:spPr>
        </p:pic>
        <p:sp>
          <p:nvSpPr>
            <p:cNvPr id="572482" name="Text Box 66">
              <a:extLst>
                <a:ext uri="{FF2B5EF4-FFF2-40B4-BE49-F238E27FC236}">
                  <a16:creationId xmlns:a16="http://schemas.microsoft.com/office/drawing/2014/main" id="{55B11FB9-5DF0-4970-98EB-051637592EAC}"/>
                </a:ext>
              </a:extLst>
            </p:cNvPr>
            <p:cNvSpPr txBox="1">
              <a:spLocks noChangeArrowheads="1"/>
            </p:cNvSpPr>
            <p:nvPr/>
          </p:nvSpPr>
          <p:spPr bwMode="auto">
            <a:xfrm>
              <a:off x="3984" y="480"/>
              <a:ext cx="3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400">
                  <a:latin typeface="Arial Unicode MS" pitchFamily="34" charset="-128"/>
                </a:rPr>
                <a:t>1694</a:t>
              </a:r>
            </a:p>
          </p:txBody>
        </p:sp>
        <p:pic>
          <p:nvPicPr>
            <p:cNvPr id="572483" name="Picture 67">
              <a:extLst>
                <a:ext uri="{FF2B5EF4-FFF2-40B4-BE49-F238E27FC236}">
                  <a16:creationId xmlns:a16="http://schemas.microsoft.com/office/drawing/2014/main" id="{AAA1EDBC-D4BE-4064-819C-B2F0779909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 y="288"/>
              <a:ext cx="432" cy="432"/>
            </a:xfrm>
            <a:prstGeom prst="rect">
              <a:avLst/>
            </a:prstGeom>
            <a:noFill/>
            <a:extLst>
              <a:ext uri="{909E8E84-426E-40DD-AFC4-6F175D3DCCD1}">
                <a14:hiddenFill xmlns:a14="http://schemas.microsoft.com/office/drawing/2010/main">
                  <a:solidFill>
                    <a:srgbClr val="FFFFFF"/>
                  </a:solidFill>
                </a14:hiddenFill>
              </a:ext>
            </a:extLst>
          </p:spPr>
        </p:pic>
        <p:sp>
          <p:nvSpPr>
            <p:cNvPr id="572484" name="Text Box 68">
              <a:extLst>
                <a:ext uri="{FF2B5EF4-FFF2-40B4-BE49-F238E27FC236}">
                  <a16:creationId xmlns:a16="http://schemas.microsoft.com/office/drawing/2014/main" id="{DFF5A7B4-12B4-4CFE-82A1-89D18165B097}"/>
                </a:ext>
              </a:extLst>
            </p:cNvPr>
            <p:cNvSpPr txBox="1">
              <a:spLocks noChangeArrowheads="1"/>
            </p:cNvSpPr>
            <p:nvPr/>
          </p:nvSpPr>
          <p:spPr bwMode="auto">
            <a:xfrm>
              <a:off x="768" y="480"/>
              <a:ext cx="3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400">
                  <a:latin typeface="Arial Unicode MS" pitchFamily="34" charset="-128"/>
                </a:rPr>
                <a:t>1695</a:t>
              </a:r>
            </a:p>
          </p:txBody>
        </p:sp>
      </p:grpSp>
      <p:grpSp>
        <p:nvGrpSpPr>
          <p:cNvPr id="572485" name="Group 69">
            <a:extLst>
              <a:ext uri="{FF2B5EF4-FFF2-40B4-BE49-F238E27FC236}">
                <a16:creationId xmlns:a16="http://schemas.microsoft.com/office/drawing/2014/main" id="{FFA3D095-228A-4A8E-A50A-6C0BC4D1E92F}"/>
              </a:ext>
            </a:extLst>
          </p:cNvPr>
          <p:cNvGrpSpPr>
            <a:grpSpLocks/>
          </p:cNvGrpSpPr>
          <p:nvPr/>
        </p:nvGrpSpPr>
        <p:grpSpPr bwMode="auto">
          <a:xfrm>
            <a:off x="3733800" y="533400"/>
            <a:ext cx="1371600" cy="685800"/>
            <a:chOff x="3120" y="-768"/>
            <a:chExt cx="864" cy="432"/>
          </a:xfrm>
        </p:grpSpPr>
        <p:pic>
          <p:nvPicPr>
            <p:cNvPr id="572486" name="Picture 70">
              <a:extLst>
                <a:ext uri="{FF2B5EF4-FFF2-40B4-BE49-F238E27FC236}">
                  <a16:creationId xmlns:a16="http://schemas.microsoft.com/office/drawing/2014/main" id="{F402738C-5232-42D2-8205-827ECC750C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2" y="-768"/>
              <a:ext cx="432" cy="432"/>
            </a:xfrm>
            <a:prstGeom prst="rect">
              <a:avLst/>
            </a:prstGeom>
            <a:noFill/>
            <a:extLst>
              <a:ext uri="{909E8E84-426E-40DD-AFC4-6F175D3DCCD1}">
                <a14:hiddenFill xmlns:a14="http://schemas.microsoft.com/office/drawing/2010/main">
                  <a:solidFill>
                    <a:srgbClr val="FFFFFF"/>
                  </a:solidFill>
                </a14:hiddenFill>
              </a:ext>
            </a:extLst>
          </p:spPr>
        </p:pic>
        <p:sp>
          <p:nvSpPr>
            <p:cNvPr id="572487" name="Rectangle 71">
              <a:extLst>
                <a:ext uri="{FF2B5EF4-FFF2-40B4-BE49-F238E27FC236}">
                  <a16:creationId xmlns:a16="http://schemas.microsoft.com/office/drawing/2014/main" id="{7744A50F-532C-4998-9420-C198A596A61B}"/>
                </a:ext>
              </a:extLst>
            </p:cNvPr>
            <p:cNvSpPr>
              <a:spLocks noChangeArrowheads="1"/>
            </p:cNvSpPr>
            <p:nvPr/>
          </p:nvSpPr>
          <p:spPr bwMode="auto">
            <a:xfrm>
              <a:off x="3120" y="-624"/>
              <a:ext cx="4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400">
                  <a:latin typeface="Arial Unicode MS" pitchFamily="34" charset="-128"/>
                </a:rPr>
                <a:t>1707</a:t>
              </a:r>
            </a:p>
          </p:txBody>
        </p:sp>
      </p:grpSp>
      <p:grpSp>
        <p:nvGrpSpPr>
          <p:cNvPr id="572488" name="Group 72">
            <a:extLst>
              <a:ext uri="{FF2B5EF4-FFF2-40B4-BE49-F238E27FC236}">
                <a16:creationId xmlns:a16="http://schemas.microsoft.com/office/drawing/2014/main" id="{FF99AACC-60C7-4669-8625-FB6A9D45CC6E}"/>
              </a:ext>
            </a:extLst>
          </p:cNvPr>
          <p:cNvGrpSpPr>
            <a:grpSpLocks/>
          </p:cNvGrpSpPr>
          <p:nvPr/>
        </p:nvGrpSpPr>
        <p:grpSpPr bwMode="auto">
          <a:xfrm>
            <a:off x="76200" y="4724400"/>
            <a:ext cx="8915400" cy="639763"/>
            <a:chOff x="48" y="2928"/>
            <a:chExt cx="5616" cy="403"/>
          </a:xfrm>
        </p:grpSpPr>
        <p:sp>
          <p:nvSpPr>
            <p:cNvPr id="572489" name="Line 73">
              <a:extLst>
                <a:ext uri="{FF2B5EF4-FFF2-40B4-BE49-F238E27FC236}">
                  <a16:creationId xmlns:a16="http://schemas.microsoft.com/office/drawing/2014/main" id="{4632B9E4-165F-494E-BF44-E250D0F62B12}"/>
                </a:ext>
              </a:extLst>
            </p:cNvPr>
            <p:cNvSpPr>
              <a:spLocks noChangeShapeType="1"/>
            </p:cNvSpPr>
            <p:nvPr/>
          </p:nvSpPr>
          <p:spPr bwMode="auto">
            <a:xfrm>
              <a:off x="240" y="2928"/>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90" name="Line 74">
              <a:extLst>
                <a:ext uri="{FF2B5EF4-FFF2-40B4-BE49-F238E27FC236}">
                  <a16:creationId xmlns:a16="http://schemas.microsoft.com/office/drawing/2014/main" id="{E436A16F-4CF4-4B10-B585-8B00FB0DA06F}"/>
                </a:ext>
              </a:extLst>
            </p:cNvPr>
            <p:cNvSpPr>
              <a:spLocks noChangeShapeType="1"/>
            </p:cNvSpPr>
            <p:nvPr/>
          </p:nvSpPr>
          <p:spPr bwMode="auto">
            <a:xfrm>
              <a:off x="5424" y="2928"/>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91" name="Line 75">
              <a:extLst>
                <a:ext uri="{FF2B5EF4-FFF2-40B4-BE49-F238E27FC236}">
                  <a16:creationId xmlns:a16="http://schemas.microsoft.com/office/drawing/2014/main" id="{020E8C1B-D5E7-49F0-929E-1B6817E2AF4C}"/>
                </a:ext>
              </a:extLst>
            </p:cNvPr>
            <p:cNvSpPr>
              <a:spLocks noChangeShapeType="1"/>
            </p:cNvSpPr>
            <p:nvPr/>
          </p:nvSpPr>
          <p:spPr bwMode="auto">
            <a:xfrm>
              <a:off x="672" y="2976"/>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92" name="Line 76">
              <a:extLst>
                <a:ext uri="{FF2B5EF4-FFF2-40B4-BE49-F238E27FC236}">
                  <a16:creationId xmlns:a16="http://schemas.microsoft.com/office/drawing/2014/main" id="{FF46FBDB-113B-40C7-A4D4-9BBD31FB8E30}"/>
                </a:ext>
              </a:extLst>
            </p:cNvPr>
            <p:cNvSpPr>
              <a:spLocks noChangeShapeType="1"/>
            </p:cNvSpPr>
            <p:nvPr/>
          </p:nvSpPr>
          <p:spPr bwMode="auto">
            <a:xfrm>
              <a:off x="1104" y="2976"/>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93" name="Line 77">
              <a:extLst>
                <a:ext uri="{FF2B5EF4-FFF2-40B4-BE49-F238E27FC236}">
                  <a16:creationId xmlns:a16="http://schemas.microsoft.com/office/drawing/2014/main" id="{6CA2D634-A0D5-4907-8693-22333724CA88}"/>
                </a:ext>
              </a:extLst>
            </p:cNvPr>
            <p:cNvSpPr>
              <a:spLocks noChangeShapeType="1"/>
            </p:cNvSpPr>
            <p:nvPr/>
          </p:nvSpPr>
          <p:spPr bwMode="auto">
            <a:xfrm>
              <a:off x="1536" y="2976"/>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94" name="Line 78">
              <a:extLst>
                <a:ext uri="{FF2B5EF4-FFF2-40B4-BE49-F238E27FC236}">
                  <a16:creationId xmlns:a16="http://schemas.microsoft.com/office/drawing/2014/main" id="{989B250E-FFB4-4DC6-9756-E3F8E625D2E9}"/>
                </a:ext>
              </a:extLst>
            </p:cNvPr>
            <p:cNvSpPr>
              <a:spLocks noChangeShapeType="1"/>
            </p:cNvSpPr>
            <p:nvPr/>
          </p:nvSpPr>
          <p:spPr bwMode="auto">
            <a:xfrm>
              <a:off x="1968" y="2976"/>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95" name="Line 79">
              <a:extLst>
                <a:ext uri="{FF2B5EF4-FFF2-40B4-BE49-F238E27FC236}">
                  <a16:creationId xmlns:a16="http://schemas.microsoft.com/office/drawing/2014/main" id="{EF0C0825-A808-4A0A-B624-242B66CAF3DE}"/>
                </a:ext>
              </a:extLst>
            </p:cNvPr>
            <p:cNvSpPr>
              <a:spLocks noChangeShapeType="1"/>
            </p:cNvSpPr>
            <p:nvPr/>
          </p:nvSpPr>
          <p:spPr bwMode="auto">
            <a:xfrm>
              <a:off x="2400" y="2976"/>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96" name="Line 80">
              <a:extLst>
                <a:ext uri="{FF2B5EF4-FFF2-40B4-BE49-F238E27FC236}">
                  <a16:creationId xmlns:a16="http://schemas.microsoft.com/office/drawing/2014/main" id="{C85DC0F7-6ED4-42E3-AC19-26A5407AC9FC}"/>
                </a:ext>
              </a:extLst>
            </p:cNvPr>
            <p:cNvSpPr>
              <a:spLocks noChangeShapeType="1"/>
            </p:cNvSpPr>
            <p:nvPr/>
          </p:nvSpPr>
          <p:spPr bwMode="auto">
            <a:xfrm>
              <a:off x="2832" y="2976"/>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97" name="Line 81">
              <a:extLst>
                <a:ext uri="{FF2B5EF4-FFF2-40B4-BE49-F238E27FC236}">
                  <a16:creationId xmlns:a16="http://schemas.microsoft.com/office/drawing/2014/main" id="{8FBC28AB-E3E5-47D0-883A-456872275912}"/>
                </a:ext>
              </a:extLst>
            </p:cNvPr>
            <p:cNvSpPr>
              <a:spLocks noChangeShapeType="1"/>
            </p:cNvSpPr>
            <p:nvPr/>
          </p:nvSpPr>
          <p:spPr bwMode="auto">
            <a:xfrm>
              <a:off x="3264" y="2976"/>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98" name="Line 82">
              <a:extLst>
                <a:ext uri="{FF2B5EF4-FFF2-40B4-BE49-F238E27FC236}">
                  <a16:creationId xmlns:a16="http://schemas.microsoft.com/office/drawing/2014/main" id="{24B69081-3EAA-425A-BF9C-15CD5227FF9A}"/>
                </a:ext>
              </a:extLst>
            </p:cNvPr>
            <p:cNvSpPr>
              <a:spLocks noChangeShapeType="1"/>
            </p:cNvSpPr>
            <p:nvPr/>
          </p:nvSpPr>
          <p:spPr bwMode="auto">
            <a:xfrm>
              <a:off x="3696" y="2976"/>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499" name="Line 83">
              <a:extLst>
                <a:ext uri="{FF2B5EF4-FFF2-40B4-BE49-F238E27FC236}">
                  <a16:creationId xmlns:a16="http://schemas.microsoft.com/office/drawing/2014/main" id="{B1E24C40-53C5-438E-A69C-7972C4154FFF}"/>
                </a:ext>
              </a:extLst>
            </p:cNvPr>
            <p:cNvSpPr>
              <a:spLocks noChangeShapeType="1"/>
            </p:cNvSpPr>
            <p:nvPr/>
          </p:nvSpPr>
          <p:spPr bwMode="auto">
            <a:xfrm>
              <a:off x="4128" y="2976"/>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500" name="Line 84">
              <a:extLst>
                <a:ext uri="{FF2B5EF4-FFF2-40B4-BE49-F238E27FC236}">
                  <a16:creationId xmlns:a16="http://schemas.microsoft.com/office/drawing/2014/main" id="{FE874850-DE4D-46CB-A4FC-4075693B69EE}"/>
                </a:ext>
              </a:extLst>
            </p:cNvPr>
            <p:cNvSpPr>
              <a:spLocks noChangeShapeType="1"/>
            </p:cNvSpPr>
            <p:nvPr/>
          </p:nvSpPr>
          <p:spPr bwMode="auto">
            <a:xfrm>
              <a:off x="4560" y="2976"/>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501" name="Line 85">
              <a:extLst>
                <a:ext uri="{FF2B5EF4-FFF2-40B4-BE49-F238E27FC236}">
                  <a16:creationId xmlns:a16="http://schemas.microsoft.com/office/drawing/2014/main" id="{7FA27942-5472-4B7F-8A1E-1DF9B1F1F9F4}"/>
                </a:ext>
              </a:extLst>
            </p:cNvPr>
            <p:cNvSpPr>
              <a:spLocks noChangeShapeType="1"/>
            </p:cNvSpPr>
            <p:nvPr/>
          </p:nvSpPr>
          <p:spPr bwMode="auto">
            <a:xfrm>
              <a:off x="4992" y="2976"/>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72502" name="Picture 86">
              <a:extLst>
                <a:ext uri="{FF2B5EF4-FFF2-40B4-BE49-F238E27FC236}">
                  <a16:creationId xmlns:a16="http://schemas.microsoft.com/office/drawing/2014/main" id="{7650B4A6-DFBE-4A65-8EB9-00C5E10A9C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 y="3072"/>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503" name="Picture 87">
              <a:extLst>
                <a:ext uri="{FF2B5EF4-FFF2-40B4-BE49-F238E27FC236}">
                  <a16:creationId xmlns:a16="http://schemas.microsoft.com/office/drawing/2014/main" id="{A819C503-85B0-4918-B0D8-906B489A8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 y="3072"/>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504" name="Picture 88">
              <a:extLst>
                <a:ext uri="{FF2B5EF4-FFF2-40B4-BE49-F238E27FC236}">
                  <a16:creationId xmlns:a16="http://schemas.microsoft.com/office/drawing/2014/main" id="{66C8E576-5354-47B4-8963-4942A3CB2E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3072"/>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505" name="Picture 89">
              <a:extLst>
                <a:ext uri="{FF2B5EF4-FFF2-40B4-BE49-F238E27FC236}">
                  <a16:creationId xmlns:a16="http://schemas.microsoft.com/office/drawing/2014/main" id="{C7CDCC5C-1840-451D-BAC4-254F3AD0B8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3072"/>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506" name="Picture 90">
              <a:extLst>
                <a:ext uri="{FF2B5EF4-FFF2-40B4-BE49-F238E27FC236}">
                  <a16:creationId xmlns:a16="http://schemas.microsoft.com/office/drawing/2014/main" id="{D8EEB80A-4B65-46D5-8D35-00FB362EA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3072"/>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507" name="Picture 91">
              <a:extLst>
                <a:ext uri="{FF2B5EF4-FFF2-40B4-BE49-F238E27FC236}">
                  <a16:creationId xmlns:a16="http://schemas.microsoft.com/office/drawing/2014/main" id="{B82011B8-66F2-4FEC-8CE1-FCE32035A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3072"/>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508" name="Picture 92">
              <a:extLst>
                <a:ext uri="{FF2B5EF4-FFF2-40B4-BE49-F238E27FC236}">
                  <a16:creationId xmlns:a16="http://schemas.microsoft.com/office/drawing/2014/main" id="{4F209212-F8F5-4DFD-A772-5AE14F6F7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072"/>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509" name="Picture 93">
              <a:extLst>
                <a:ext uri="{FF2B5EF4-FFF2-40B4-BE49-F238E27FC236}">
                  <a16:creationId xmlns:a16="http://schemas.microsoft.com/office/drawing/2014/main" id="{7F35F8EE-0846-43C4-8DFC-24B50AC0FF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3072"/>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510" name="Picture 94">
              <a:extLst>
                <a:ext uri="{FF2B5EF4-FFF2-40B4-BE49-F238E27FC236}">
                  <a16:creationId xmlns:a16="http://schemas.microsoft.com/office/drawing/2014/main" id="{0ADFBCA3-7A25-4923-B5D5-6DBAB9A3A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3072"/>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511" name="Picture 95">
              <a:extLst>
                <a:ext uri="{FF2B5EF4-FFF2-40B4-BE49-F238E27FC236}">
                  <a16:creationId xmlns:a16="http://schemas.microsoft.com/office/drawing/2014/main" id="{EFE8EDB8-EE5B-4B8D-A6E9-2A2BB16850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3072"/>
              <a:ext cx="432" cy="259"/>
            </a:xfrm>
            <a:prstGeom prst="rect">
              <a:avLst/>
            </a:prstGeom>
            <a:noFill/>
            <a:extLst>
              <a:ext uri="{909E8E84-426E-40DD-AFC4-6F175D3DCCD1}">
                <a14:hiddenFill xmlns:a14="http://schemas.microsoft.com/office/drawing/2010/main">
                  <a:solidFill>
                    <a:schemeClr val="accent1"/>
                  </a:solidFill>
                </a14:hiddenFill>
              </a:ext>
            </a:extLst>
          </p:spPr>
        </p:pic>
        <p:pic>
          <p:nvPicPr>
            <p:cNvPr id="572512" name="Picture 96">
              <a:extLst>
                <a:ext uri="{FF2B5EF4-FFF2-40B4-BE49-F238E27FC236}">
                  <a16:creationId xmlns:a16="http://schemas.microsoft.com/office/drawing/2014/main" id="{10F67405-5DBE-482F-B976-FB0A705EA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3072"/>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513" name="Picture 97">
              <a:extLst>
                <a:ext uri="{FF2B5EF4-FFF2-40B4-BE49-F238E27FC236}">
                  <a16:creationId xmlns:a16="http://schemas.microsoft.com/office/drawing/2014/main" id="{EB8FD9CA-8636-4FF9-AB89-9A1C2C66B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3072"/>
              <a:ext cx="432" cy="259"/>
            </a:xfrm>
            <a:prstGeom prst="rect">
              <a:avLst/>
            </a:prstGeom>
            <a:noFill/>
            <a:extLst>
              <a:ext uri="{909E8E84-426E-40DD-AFC4-6F175D3DCCD1}">
                <a14:hiddenFill xmlns:a14="http://schemas.microsoft.com/office/drawing/2010/main">
                  <a:solidFill>
                    <a:srgbClr val="FFFFFF"/>
                  </a:solidFill>
                </a14:hiddenFill>
              </a:ext>
            </a:extLst>
          </p:spPr>
        </p:pic>
        <p:pic>
          <p:nvPicPr>
            <p:cNvPr id="572514" name="Picture 98">
              <a:extLst>
                <a:ext uri="{FF2B5EF4-FFF2-40B4-BE49-F238E27FC236}">
                  <a16:creationId xmlns:a16="http://schemas.microsoft.com/office/drawing/2014/main" id="{32180B5C-76C9-482F-9785-94DA4D5BB2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 y="3072"/>
              <a:ext cx="432" cy="2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2515" name="Group 99">
            <a:extLst>
              <a:ext uri="{FF2B5EF4-FFF2-40B4-BE49-F238E27FC236}">
                <a16:creationId xmlns:a16="http://schemas.microsoft.com/office/drawing/2014/main" id="{52A74B91-E470-404A-909C-7C1B75906553}"/>
              </a:ext>
            </a:extLst>
          </p:cNvPr>
          <p:cNvGrpSpPr>
            <a:grpSpLocks/>
          </p:cNvGrpSpPr>
          <p:nvPr/>
        </p:nvGrpSpPr>
        <p:grpSpPr bwMode="auto">
          <a:xfrm>
            <a:off x="3581400" y="3352800"/>
            <a:ext cx="3886200" cy="579438"/>
            <a:chOff x="2256" y="2064"/>
            <a:chExt cx="2448" cy="365"/>
          </a:xfrm>
        </p:grpSpPr>
        <p:sp>
          <p:nvSpPr>
            <p:cNvPr id="572516" name="Rectangle 100">
              <a:extLst>
                <a:ext uri="{FF2B5EF4-FFF2-40B4-BE49-F238E27FC236}">
                  <a16:creationId xmlns:a16="http://schemas.microsoft.com/office/drawing/2014/main" id="{C732162C-E19B-47D4-9684-FC32EA2E4865}"/>
                </a:ext>
              </a:extLst>
            </p:cNvPr>
            <p:cNvSpPr>
              <a:spLocks noChangeArrowheads="1"/>
            </p:cNvSpPr>
            <p:nvPr/>
          </p:nvSpPr>
          <p:spPr bwMode="auto">
            <a:xfrm>
              <a:off x="2736" y="2256"/>
              <a:ext cx="46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200">
                  <a:latin typeface="Arial Unicode MS" pitchFamily="34" charset="-128"/>
                </a:rPr>
                <a:t>1710-84</a:t>
              </a:r>
            </a:p>
          </p:txBody>
        </p:sp>
        <p:sp>
          <p:nvSpPr>
            <p:cNvPr id="572517" name="Rectangle 101">
              <a:extLst>
                <a:ext uri="{FF2B5EF4-FFF2-40B4-BE49-F238E27FC236}">
                  <a16:creationId xmlns:a16="http://schemas.microsoft.com/office/drawing/2014/main" id="{6A59CD91-44CF-4DBA-B035-AC20D86392A8}"/>
                </a:ext>
              </a:extLst>
            </p:cNvPr>
            <p:cNvSpPr>
              <a:spLocks noChangeArrowheads="1"/>
            </p:cNvSpPr>
            <p:nvPr/>
          </p:nvSpPr>
          <p:spPr bwMode="auto">
            <a:xfrm>
              <a:off x="4176" y="2256"/>
              <a:ext cx="46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CH" altLang="de-DE" sz="1200">
                  <a:latin typeface="Arial Unicode MS" pitchFamily="34" charset="-128"/>
                </a:rPr>
                <a:t>1714-88</a:t>
              </a:r>
            </a:p>
          </p:txBody>
        </p:sp>
        <p:sp>
          <p:nvSpPr>
            <p:cNvPr id="572518" name="Rectangle 102">
              <a:extLst>
                <a:ext uri="{FF2B5EF4-FFF2-40B4-BE49-F238E27FC236}">
                  <a16:creationId xmlns:a16="http://schemas.microsoft.com/office/drawing/2014/main" id="{638B249E-3253-47A9-8281-302CEB659B22}"/>
                </a:ext>
              </a:extLst>
            </p:cNvPr>
            <p:cNvSpPr>
              <a:spLocks noChangeArrowheads="1"/>
            </p:cNvSpPr>
            <p:nvPr/>
          </p:nvSpPr>
          <p:spPr bwMode="auto">
            <a:xfrm>
              <a:off x="2304" y="2064"/>
              <a:ext cx="480"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de-CH" altLang="de-DE" sz="1000">
                  <a:solidFill>
                    <a:schemeClr val="bg1"/>
                  </a:solidFill>
                  <a:latin typeface="Arial Unicode MS" pitchFamily="34" charset="-128"/>
                </a:rPr>
                <a:t>Catharina</a:t>
              </a:r>
            </a:p>
            <a:p>
              <a:pPr>
                <a:lnSpc>
                  <a:spcPct val="50000"/>
                </a:lnSpc>
                <a:spcBef>
                  <a:spcPct val="50000"/>
                </a:spcBef>
              </a:pPr>
              <a:r>
                <a:rPr lang="de-CH" altLang="de-DE" sz="1000">
                  <a:solidFill>
                    <a:schemeClr val="bg1"/>
                  </a:solidFill>
                  <a:latin typeface="Arial Unicode MS" pitchFamily="34" charset="-128"/>
                </a:rPr>
                <a:t>Dorothea</a:t>
              </a:r>
            </a:p>
          </p:txBody>
        </p:sp>
        <p:sp>
          <p:nvSpPr>
            <p:cNvPr id="572519" name="Rectangle 103">
              <a:extLst>
                <a:ext uri="{FF2B5EF4-FFF2-40B4-BE49-F238E27FC236}">
                  <a16:creationId xmlns:a16="http://schemas.microsoft.com/office/drawing/2014/main" id="{ACC1CE8B-2A33-4879-A5C7-00F5899DB2BF}"/>
                </a:ext>
              </a:extLst>
            </p:cNvPr>
            <p:cNvSpPr>
              <a:spLocks noChangeArrowheads="1"/>
            </p:cNvSpPr>
            <p:nvPr/>
          </p:nvSpPr>
          <p:spPr bwMode="auto">
            <a:xfrm>
              <a:off x="2736" y="2064"/>
              <a:ext cx="57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de-CH" altLang="de-DE" sz="1000">
                  <a:solidFill>
                    <a:schemeClr val="bg1"/>
                  </a:solidFill>
                  <a:latin typeface="Arial Unicode MS" pitchFamily="34" charset="-128"/>
                </a:rPr>
                <a:t>Willhelm</a:t>
              </a:r>
            </a:p>
            <a:p>
              <a:pPr>
                <a:lnSpc>
                  <a:spcPct val="50000"/>
                </a:lnSpc>
                <a:spcBef>
                  <a:spcPct val="50000"/>
                </a:spcBef>
              </a:pPr>
              <a:r>
                <a:rPr lang="de-CH" altLang="de-DE" sz="1000">
                  <a:solidFill>
                    <a:schemeClr val="bg1"/>
                  </a:solidFill>
                  <a:latin typeface="Arial Unicode MS" pitchFamily="34" charset="-128"/>
                </a:rPr>
                <a:t>Friedemann</a:t>
              </a:r>
            </a:p>
          </p:txBody>
        </p:sp>
        <p:sp>
          <p:nvSpPr>
            <p:cNvPr id="572520" name="Rectangle 104">
              <a:extLst>
                <a:ext uri="{FF2B5EF4-FFF2-40B4-BE49-F238E27FC236}">
                  <a16:creationId xmlns:a16="http://schemas.microsoft.com/office/drawing/2014/main" id="{E99BFF55-8103-498A-BDF6-35206BB1C27F}"/>
                </a:ext>
              </a:extLst>
            </p:cNvPr>
            <p:cNvSpPr>
              <a:spLocks noChangeArrowheads="1"/>
            </p:cNvSpPr>
            <p:nvPr/>
          </p:nvSpPr>
          <p:spPr bwMode="auto">
            <a:xfrm>
              <a:off x="4176" y="2064"/>
              <a:ext cx="528"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de-CH" altLang="de-DE" sz="1000">
                  <a:solidFill>
                    <a:schemeClr val="bg1"/>
                  </a:solidFill>
                  <a:latin typeface="Arial Unicode MS" pitchFamily="34" charset="-128"/>
                </a:rPr>
                <a:t>Carl Philipp</a:t>
              </a:r>
            </a:p>
            <a:p>
              <a:pPr>
                <a:lnSpc>
                  <a:spcPct val="50000"/>
                </a:lnSpc>
                <a:spcBef>
                  <a:spcPct val="50000"/>
                </a:spcBef>
              </a:pPr>
              <a:r>
                <a:rPr lang="de-CH" altLang="de-DE" sz="1000">
                  <a:solidFill>
                    <a:schemeClr val="bg1"/>
                  </a:solidFill>
                  <a:latin typeface="Arial Unicode MS" pitchFamily="34" charset="-128"/>
                </a:rPr>
                <a:t>Emmanuel</a:t>
              </a:r>
            </a:p>
          </p:txBody>
        </p:sp>
        <p:sp>
          <p:nvSpPr>
            <p:cNvPr id="572521" name="Rectangle 105">
              <a:extLst>
                <a:ext uri="{FF2B5EF4-FFF2-40B4-BE49-F238E27FC236}">
                  <a16:creationId xmlns:a16="http://schemas.microsoft.com/office/drawing/2014/main" id="{71C08FDB-A0A6-4C9A-BE48-1F5D14219CC0}"/>
                </a:ext>
              </a:extLst>
            </p:cNvPr>
            <p:cNvSpPr>
              <a:spLocks noChangeArrowheads="1"/>
            </p:cNvSpPr>
            <p:nvPr/>
          </p:nvSpPr>
          <p:spPr bwMode="auto">
            <a:xfrm>
              <a:off x="2256" y="2256"/>
              <a:ext cx="46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200">
                  <a:latin typeface="Arial Unicode MS" pitchFamily="34" charset="-128"/>
                </a:rPr>
                <a:t>1708-74</a:t>
              </a:r>
            </a:p>
          </p:txBody>
        </p:sp>
      </p:grpSp>
      <p:grpSp>
        <p:nvGrpSpPr>
          <p:cNvPr id="572522" name="Group 106">
            <a:extLst>
              <a:ext uri="{FF2B5EF4-FFF2-40B4-BE49-F238E27FC236}">
                <a16:creationId xmlns:a16="http://schemas.microsoft.com/office/drawing/2014/main" id="{FFFF7285-AFC0-429F-8466-0FE6CB42EDC7}"/>
              </a:ext>
            </a:extLst>
          </p:cNvPr>
          <p:cNvGrpSpPr>
            <a:grpSpLocks/>
          </p:cNvGrpSpPr>
          <p:nvPr/>
        </p:nvGrpSpPr>
        <p:grpSpPr bwMode="auto">
          <a:xfrm>
            <a:off x="533400" y="1371600"/>
            <a:ext cx="4495800" cy="914400"/>
            <a:chOff x="336" y="816"/>
            <a:chExt cx="2832" cy="576"/>
          </a:xfrm>
        </p:grpSpPr>
        <p:pic>
          <p:nvPicPr>
            <p:cNvPr id="572523" name="Picture 107">
              <a:extLst>
                <a:ext uri="{FF2B5EF4-FFF2-40B4-BE49-F238E27FC236}">
                  <a16:creationId xmlns:a16="http://schemas.microsoft.com/office/drawing/2014/main" id="{BF8A8762-986E-4B84-8376-B40EE06D15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 y="816"/>
              <a:ext cx="336" cy="336"/>
            </a:xfrm>
            <a:prstGeom prst="rect">
              <a:avLst/>
            </a:prstGeom>
            <a:noFill/>
            <a:extLst>
              <a:ext uri="{909E8E84-426E-40DD-AFC4-6F175D3DCCD1}">
                <a14:hiddenFill xmlns:a14="http://schemas.microsoft.com/office/drawing/2010/main">
                  <a:solidFill>
                    <a:srgbClr val="FFFFFF"/>
                  </a:solidFill>
                </a14:hiddenFill>
              </a:ext>
            </a:extLst>
          </p:spPr>
        </p:pic>
        <p:pic>
          <p:nvPicPr>
            <p:cNvPr id="572524" name="Picture 108">
              <a:extLst>
                <a:ext uri="{FF2B5EF4-FFF2-40B4-BE49-F238E27FC236}">
                  <a16:creationId xmlns:a16="http://schemas.microsoft.com/office/drawing/2014/main" id="{206D1937-9775-4271-A049-23E2D850BA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6" y="816"/>
              <a:ext cx="336" cy="336"/>
            </a:xfrm>
            <a:prstGeom prst="rect">
              <a:avLst/>
            </a:prstGeom>
            <a:noFill/>
            <a:extLst>
              <a:ext uri="{909E8E84-426E-40DD-AFC4-6F175D3DCCD1}">
                <a14:hiddenFill xmlns:a14="http://schemas.microsoft.com/office/drawing/2010/main">
                  <a:solidFill>
                    <a:srgbClr val="FFFFFF"/>
                  </a:solidFill>
                </a14:hiddenFill>
              </a:ext>
            </a:extLst>
          </p:spPr>
        </p:pic>
        <p:sp>
          <p:nvSpPr>
            <p:cNvPr id="572525" name="Rectangle 109">
              <a:extLst>
                <a:ext uri="{FF2B5EF4-FFF2-40B4-BE49-F238E27FC236}">
                  <a16:creationId xmlns:a16="http://schemas.microsoft.com/office/drawing/2014/main" id="{51219866-3504-4639-AB90-FC80673C548F}"/>
                </a:ext>
              </a:extLst>
            </p:cNvPr>
            <p:cNvSpPr>
              <a:spLocks noChangeArrowheads="1"/>
            </p:cNvSpPr>
            <p:nvPr/>
          </p:nvSpPr>
          <p:spPr bwMode="auto">
            <a:xfrm>
              <a:off x="1680" y="110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CH" altLang="de-DE" sz="1200">
                  <a:latin typeface="Arial Unicode MS" pitchFamily="34" charset="-128"/>
                </a:rPr>
                <a:t>1685</a:t>
              </a:r>
            </a:p>
            <a:p>
              <a:pPr algn="ctr"/>
              <a:r>
                <a:rPr lang="de-CH" altLang="de-DE" sz="1200">
                  <a:latin typeface="Arial Unicode MS" pitchFamily="34" charset="-128"/>
                </a:rPr>
                <a:t>10 Jahre</a:t>
              </a:r>
            </a:p>
          </p:txBody>
        </p:sp>
        <p:pic>
          <p:nvPicPr>
            <p:cNvPr id="572526" name="Picture 110">
              <a:extLst>
                <a:ext uri="{FF2B5EF4-FFF2-40B4-BE49-F238E27FC236}">
                  <a16:creationId xmlns:a16="http://schemas.microsoft.com/office/drawing/2014/main" id="{5D686F0E-761E-482C-B9F6-20DA5FE74E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6" y="816"/>
              <a:ext cx="336" cy="336"/>
            </a:xfrm>
            <a:prstGeom prst="rect">
              <a:avLst/>
            </a:prstGeom>
            <a:noFill/>
            <a:extLst>
              <a:ext uri="{909E8E84-426E-40DD-AFC4-6F175D3DCCD1}">
                <a14:hiddenFill xmlns:a14="http://schemas.microsoft.com/office/drawing/2010/main">
                  <a:solidFill>
                    <a:srgbClr val="FFFFFF"/>
                  </a:solidFill>
                </a14:hiddenFill>
              </a:ext>
            </a:extLst>
          </p:spPr>
        </p:pic>
        <p:sp>
          <p:nvSpPr>
            <p:cNvPr id="572527" name="Rectangle 111">
              <a:extLst>
                <a:ext uri="{FF2B5EF4-FFF2-40B4-BE49-F238E27FC236}">
                  <a16:creationId xmlns:a16="http://schemas.microsoft.com/office/drawing/2014/main" id="{F9ED0D57-D187-4665-8864-5A6B0811606E}"/>
                </a:ext>
              </a:extLst>
            </p:cNvPr>
            <p:cNvSpPr>
              <a:spLocks noChangeArrowheads="1"/>
            </p:cNvSpPr>
            <p:nvPr/>
          </p:nvSpPr>
          <p:spPr bwMode="auto">
            <a:xfrm>
              <a:off x="2640" y="110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CH" altLang="de-DE" sz="1200">
                  <a:latin typeface="Arial Unicode MS" pitchFamily="34" charset="-128"/>
                </a:rPr>
                <a:t>1686</a:t>
              </a:r>
            </a:p>
            <a:p>
              <a:pPr algn="ctr"/>
              <a:r>
                <a:rPr lang="de-CH" altLang="de-DE" sz="1200">
                  <a:latin typeface="Arial Unicode MS" pitchFamily="34" charset="-128"/>
                </a:rPr>
                <a:t>6 Jahre</a:t>
              </a:r>
            </a:p>
          </p:txBody>
        </p:sp>
        <p:pic>
          <p:nvPicPr>
            <p:cNvPr id="572528" name="Picture 112">
              <a:extLst>
                <a:ext uri="{FF2B5EF4-FFF2-40B4-BE49-F238E27FC236}">
                  <a16:creationId xmlns:a16="http://schemas.microsoft.com/office/drawing/2014/main" id="{C2E092FC-D7BF-4380-8F6B-22E9F43726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6" y="816"/>
              <a:ext cx="336" cy="3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2529" name="Group 113">
            <a:extLst>
              <a:ext uri="{FF2B5EF4-FFF2-40B4-BE49-F238E27FC236}">
                <a16:creationId xmlns:a16="http://schemas.microsoft.com/office/drawing/2014/main" id="{1DB90750-3F75-4578-A5C6-3E85B0FE36DB}"/>
              </a:ext>
            </a:extLst>
          </p:cNvPr>
          <p:cNvGrpSpPr>
            <a:grpSpLocks/>
          </p:cNvGrpSpPr>
          <p:nvPr/>
        </p:nvGrpSpPr>
        <p:grpSpPr bwMode="auto">
          <a:xfrm>
            <a:off x="7772400" y="1752600"/>
            <a:ext cx="1196975" cy="1169988"/>
            <a:chOff x="7536" y="1248"/>
            <a:chExt cx="754" cy="737"/>
          </a:xfrm>
        </p:grpSpPr>
        <p:sp>
          <p:nvSpPr>
            <p:cNvPr id="572530" name="Text Box 114">
              <a:extLst>
                <a:ext uri="{FF2B5EF4-FFF2-40B4-BE49-F238E27FC236}">
                  <a16:creationId xmlns:a16="http://schemas.microsoft.com/office/drawing/2014/main" id="{33770083-DB8F-4C36-9EFB-85C7719C74BE}"/>
                </a:ext>
              </a:extLst>
            </p:cNvPr>
            <p:cNvSpPr txBox="1">
              <a:spLocks noChangeArrowheads="1"/>
            </p:cNvSpPr>
            <p:nvPr/>
          </p:nvSpPr>
          <p:spPr bwMode="auto">
            <a:xfrm>
              <a:off x="7536" y="1248"/>
              <a:ext cx="7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CH" altLang="de-DE" sz="1200">
                  <a:latin typeface="Arial Unicode MS" pitchFamily="34" charset="-128"/>
                </a:rPr>
                <a:t>1720: 13 Jahre</a:t>
              </a:r>
            </a:p>
            <a:p>
              <a:pPr algn="r"/>
              <a:r>
                <a:rPr lang="de-CH" altLang="de-DE" sz="1200">
                  <a:latin typeface="Arial Unicode MS" pitchFamily="34" charset="-128"/>
                </a:rPr>
                <a:t>vergnügte Ehe</a:t>
              </a:r>
            </a:p>
          </p:txBody>
        </p:sp>
        <p:pic>
          <p:nvPicPr>
            <p:cNvPr id="572531" name="Picture 115">
              <a:extLst>
                <a:ext uri="{FF2B5EF4-FFF2-40B4-BE49-F238E27FC236}">
                  <a16:creationId xmlns:a16="http://schemas.microsoft.com/office/drawing/2014/main" id="{AE2CCF5F-0445-4F44-9504-0DA410EA37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3" y="1553"/>
              <a:ext cx="432" cy="4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2532" name="Group 116">
            <a:extLst>
              <a:ext uri="{FF2B5EF4-FFF2-40B4-BE49-F238E27FC236}">
                <a16:creationId xmlns:a16="http://schemas.microsoft.com/office/drawing/2014/main" id="{A8EC9DCE-63C7-4C5A-8188-A3135CB741F9}"/>
              </a:ext>
            </a:extLst>
          </p:cNvPr>
          <p:cNvGrpSpPr>
            <a:grpSpLocks/>
          </p:cNvGrpSpPr>
          <p:nvPr/>
        </p:nvGrpSpPr>
        <p:grpSpPr bwMode="auto">
          <a:xfrm>
            <a:off x="5105400" y="1676400"/>
            <a:ext cx="3787775" cy="2255838"/>
            <a:chOff x="5877" y="1169"/>
            <a:chExt cx="2386" cy="1421"/>
          </a:xfrm>
        </p:grpSpPr>
        <p:grpSp>
          <p:nvGrpSpPr>
            <p:cNvPr id="572533" name="Group 117">
              <a:extLst>
                <a:ext uri="{FF2B5EF4-FFF2-40B4-BE49-F238E27FC236}">
                  <a16:creationId xmlns:a16="http://schemas.microsoft.com/office/drawing/2014/main" id="{FF336903-5925-4CA9-9EC3-EB40932618F1}"/>
                </a:ext>
              </a:extLst>
            </p:cNvPr>
            <p:cNvGrpSpPr>
              <a:grpSpLocks/>
            </p:cNvGrpSpPr>
            <p:nvPr/>
          </p:nvGrpSpPr>
          <p:grpSpPr bwMode="auto">
            <a:xfrm>
              <a:off x="6501" y="1169"/>
              <a:ext cx="1008" cy="662"/>
              <a:chOff x="6501" y="1169"/>
              <a:chExt cx="1008" cy="662"/>
            </a:xfrm>
          </p:grpSpPr>
          <p:sp>
            <p:nvSpPr>
              <p:cNvPr id="572534" name="Line 118">
                <a:extLst>
                  <a:ext uri="{FF2B5EF4-FFF2-40B4-BE49-F238E27FC236}">
                    <a16:creationId xmlns:a16="http://schemas.microsoft.com/office/drawing/2014/main" id="{52ABFB1D-B5F2-42CE-9BF6-C4308C7DF322}"/>
                  </a:ext>
                </a:extLst>
              </p:cNvPr>
              <p:cNvSpPr>
                <a:spLocks noChangeShapeType="1"/>
              </p:cNvSpPr>
              <p:nvPr/>
            </p:nvSpPr>
            <p:spPr bwMode="auto">
              <a:xfrm>
                <a:off x="7125" y="1313"/>
                <a:ext cx="0" cy="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72535" name="Picture 119">
                <a:extLst>
                  <a:ext uri="{FF2B5EF4-FFF2-40B4-BE49-F238E27FC236}">
                    <a16:creationId xmlns:a16="http://schemas.microsoft.com/office/drawing/2014/main" id="{0DB1D45E-8F13-4719-86D8-3A9EF30B3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 y="1457"/>
                <a:ext cx="624" cy="374"/>
              </a:xfrm>
              <a:prstGeom prst="rect">
                <a:avLst/>
              </a:prstGeom>
              <a:noFill/>
              <a:extLst>
                <a:ext uri="{909E8E84-426E-40DD-AFC4-6F175D3DCCD1}">
                  <a14:hiddenFill xmlns:a14="http://schemas.microsoft.com/office/drawing/2010/main">
                    <a:solidFill>
                      <a:srgbClr val="FFFFFF"/>
                    </a:solidFill>
                  </a14:hiddenFill>
                </a:ext>
              </a:extLst>
            </p:spPr>
          </p:pic>
          <p:sp>
            <p:nvSpPr>
              <p:cNvPr id="572536" name="Rectangle 120">
                <a:extLst>
                  <a:ext uri="{FF2B5EF4-FFF2-40B4-BE49-F238E27FC236}">
                    <a16:creationId xmlns:a16="http://schemas.microsoft.com/office/drawing/2014/main" id="{5A993B1D-8190-437B-B25C-4BEC1B2BE090}"/>
                  </a:ext>
                </a:extLst>
              </p:cNvPr>
              <p:cNvSpPr>
                <a:spLocks noChangeArrowheads="1"/>
              </p:cNvSpPr>
              <p:nvPr/>
            </p:nvSpPr>
            <p:spPr bwMode="auto">
              <a:xfrm>
                <a:off x="6837" y="1553"/>
                <a:ext cx="6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1400">
                    <a:solidFill>
                      <a:schemeClr val="bg1"/>
                    </a:solidFill>
                    <a:latin typeface="Arial Unicode MS" pitchFamily="34" charset="-128"/>
                  </a:rPr>
                  <a:t>Friedelina</a:t>
                </a:r>
              </a:p>
            </p:txBody>
          </p:sp>
          <p:sp>
            <p:nvSpPr>
              <p:cNvPr id="572537" name="Rectangle 121">
                <a:extLst>
                  <a:ext uri="{FF2B5EF4-FFF2-40B4-BE49-F238E27FC236}">
                    <a16:creationId xmlns:a16="http://schemas.microsoft.com/office/drawing/2014/main" id="{8EC530A1-5111-45F1-B4B9-570DF05D70C1}"/>
                  </a:ext>
                </a:extLst>
              </p:cNvPr>
              <p:cNvSpPr>
                <a:spLocks noChangeArrowheads="1"/>
              </p:cNvSpPr>
              <p:nvPr/>
            </p:nvSpPr>
            <p:spPr bwMode="auto">
              <a:xfrm>
                <a:off x="6501" y="1169"/>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1200">
                    <a:latin typeface="Arial Unicode MS" pitchFamily="34" charset="-128"/>
                  </a:rPr>
                  <a:t>Ab 1709 im Hause J.S. Bach</a:t>
                </a:r>
              </a:p>
            </p:txBody>
          </p:sp>
        </p:grpSp>
        <p:grpSp>
          <p:nvGrpSpPr>
            <p:cNvPr id="572538" name="Group 122">
              <a:extLst>
                <a:ext uri="{FF2B5EF4-FFF2-40B4-BE49-F238E27FC236}">
                  <a16:creationId xmlns:a16="http://schemas.microsoft.com/office/drawing/2014/main" id="{A70D47F4-D5AE-4696-8C86-7C87DB445BEC}"/>
                </a:ext>
              </a:extLst>
            </p:cNvPr>
            <p:cNvGrpSpPr>
              <a:grpSpLocks/>
            </p:cNvGrpSpPr>
            <p:nvPr/>
          </p:nvGrpSpPr>
          <p:grpSpPr bwMode="auto">
            <a:xfrm>
              <a:off x="5877" y="2129"/>
              <a:ext cx="2386" cy="461"/>
              <a:chOff x="5877" y="2129"/>
              <a:chExt cx="2386" cy="461"/>
            </a:xfrm>
          </p:grpSpPr>
          <p:sp>
            <p:nvSpPr>
              <p:cNvPr id="572539" name="Rectangle 123">
                <a:extLst>
                  <a:ext uri="{FF2B5EF4-FFF2-40B4-BE49-F238E27FC236}">
                    <a16:creationId xmlns:a16="http://schemas.microsoft.com/office/drawing/2014/main" id="{226DB2FA-F8BC-4FD6-8C1B-0C9D454E7FC2}"/>
                  </a:ext>
                </a:extLst>
              </p:cNvPr>
              <p:cNvSpPr>
                <a:spLocks noChangeArrowheads="1"/>
              </p:cNvSpPr>
              <p:nvPr/>
            </p:nvSpPr>
            <p:spPr bwMode="auto">
              <a:xfrm>
                <a:off x="7365" y="2177"/>
                <a:ext cx="4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000">
                    <a:solidFill>
                      <a:schemeClr val="bg1"/>
                    </a:solidFill>
                    <a:latin typeface="Arial Unicode MS" pitchFamily="34" charset="-128"/>
                  </a:rPr>
                  <a:t>Sorgen-</a:t>
                </a:r>
              </a:p>
              <a:p>
                <a:r>
                  <a:rPr lang="de-CH" altLang="de-DE" sz="1000">
                    <a:solidFill>
                      <a:schemeClr val="bg1"/>
                    </a:solidFill>
                    <a:latin typeface="Arial Unicode MS" pitchFamily="34" charset="-128"/>
                  </a:rPr>
                  <a:t>kind</a:t>
                </a:r>
              </a:p>
            </p:txBody>
          </p:sp>
          <p:pic>
            <p:nvPicPr>
              <p:cNvPr id="572540" name="Picture 124">
                <a:extLst>
                  <a:ext uri="{FF2B5EF4-FFF2-40B4-BE49-F238E27FC236}">
                    <a16:creationId xmlns:a16="http://schemas.microsoft.com/office/drawing/2014/main" id="{9AC24397-57DB-4FCA-9E91-40C39B9CD6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3" y="2129"/>
                <a:ext cx="336" cy="336"/>
              </a:xfrm>
              <a:prstGeom prst="rect">
                <a:avLst/>
              </a:prstGeom>
              <a:noFill/>
              <a:extLst>
                <a:ext uri="{909E8E84-426E-40DD-AFC4-6F175D3DCCD1}">
                  <a14:hiddenFill xmlns:a14="http://schemas.microsoft.com/office/drawing/2010/main">
                    <a:solidFill>
                      <a:srgbClr val="FFFFFF"/>
                    </a:solidFill>
                  </a14:hiddenFill>
                </a:ext>
              </a:extLst>
            </p:spPr>
          </p:pic>
          <p:sp>
            <p:nvSpPr>
              <p:cNvPr id="572541" name="Rectangle 125">
                <a:extLst>
                  <a:ext uri="{FF2B5EF4-FFF2-40B4-BE49-F238E27FC236}">
                    <a16:creationId xmlns:a16="http://schemas.microsoft.com/office/drawing/2014/main" id="{25772CA7-703D-44CD-9BBF-18A879D34A34}"/>
                  </a:ext>
                </a:extLst>
              </p:cNvPr>
              <p:cNvSpPr>
                <a:spLocks noChangeArrowheads="1"/>
              </p:cNvSpPr>
              <p:nvPr/>
            </p:nvSpPr>
            <p:spPr bwMode="auto">
              <a:xfrm>
                <a:off x="5877" y="2417"/>
                <a:ext cx="5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CH" altLang="de-DE" sz="1200">
                    <a:latin typeface="Arial Unicode MS" pitchFamily="34" charset="-128"/>
                  </a:rPr>
                  <a:t>1713</a:t>
                </a:r>
              </a:p>
            </p:txBody>
          </p:sp>
          <p:pic>
            <p:nvPicPr>
              <p:cNvPr id="572542" name="Picture 126">
                <a:extLst>
                  <a:ext uri="{FF2B5EF4-FFF2-40B4-BE49-F238E27FC236}">
                    <a16:creationId xmlns:a16="http://schemas.microsoft.com/office/drawing/2014/main" id="{7EC76742-7E58-4349-BE4B-65425244AA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3" y="2129"/>
                <a:ext cx="336" cy="336"/>
              </a:xfrm>
              <a:prstGeom prst="rect">
                <a:avLst/>
              </a:prstGeom>
              <a:noFill/>
              <a:extLst>
                <a:ext uri="{909E8E84-426E-40DD-AFC4-6F175D3DCCD1}">
                  <a14:hiddenFill xmlns:a14="http://schemas.microsoft.com/office/drawing/2010/main">
                    <a:solidFill>
                      <a:srgbClr val="FFFFFF"/>
                    </a:solidFill>
                  </a14:hiddenFill>
                </a:ext>
              </a:extLst>
            </p:spPr>
          </p:pic>
          <p:sp>
            <p:nvSpPr>
              <p:cNvPr id="572543" name="Rectangle 127">
                <a:extLst>
                  <a:ext uri="{FF2B5EF4-FFF2-40B4-BE49-F238E27FC236}">
                    <a16:creationId xmlns:a16="http://schemas.microsoft.com/office/drawing/2014/main" id="{D19097B0-515A-418E-BA8D-D1DCD067C46E}"/>
                  </a:ext>
                </a:extLst>
              </p:cNvPr>
              <p:cNvSpPr>
                <a:spLocks noChangeArrowheads="1"/>
              </p:cNvSpPr>
              <p:nvPr/>
            </p:nvSpPr>
            <p:spPr bwMode="auto">
              <a:xfrm>
                <a:off x="6357" y="2417"/>
                <a:ext cx="5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CH" altLang="de-DE" sz="1200">
                    <a:latin typeface="Arial Unicode MS" pitchFamily="34" charset="-128"/>
                  </a:rPr>
                  <a:t>1713</a:t>
                </a:r>
              </a:p>
            </p:txBody>
          </p:sp>
          <p:sp>
            <p:nvSpPr>
              <p:cNvPr id="572544" name="Rectangle 128">
                <a:extLst>
                  <a:ext uri="{FF2B5EF4-FFF2-40B4-BE49-F238E27FC236}">
                    <a16:creationId xmlns:a16="http://schemas.microsoft.com/office/drawing/2014/main" id="{FA93B0A6-AA4A-4B41-8625-CD5A7DE3BEA9}"/>
                  </a:ext>
                </a:extLst>
              </p:cNvPr>
              <p:cNvSpPr>
                <a:spLocks noChangeArrowheads="1"/>
              </p:cNvSpPr>
              <p:nvPr/>
            </p:nvSpPr>
            <p:spPr bwMode="auto">
              <a:xfrm>
                <a:off x="7269" y="2417"/>
                <a:ext cx="5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de-CH" altLang="de-DE" sz="1200">
                    <a:latin typeface="Arial Unicode MS" pitchFamily="34" charset="-128"/>
                  </a:rPr>
                  <a:t>1715-39</a:t>
                </a:r>
              </a:p>
            </p:txBody>
          </p:sp>
          <p:pic>
            <p:nvPicPr>
              <p:cNvPr id="572545" name="Picture 129">
                <a:extLst>
                  <a:ext uri="{FF2B5EF4-FFF2-40B4-BE49-F238E27FC236}">
                    <a16:creationId xmlns:a16="http://schemas.microsoft.com/office/drawing/2014/main" id="{F73B6BDB-0A30-429D-AD89-71D328C591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3" y="2129"/>
                <a:ext cx="336" cy="336"/>
              </a:xfrm>
              <a:prstGeom prst="rect">
                <a:avLst/>
              </a:prstGeom>
              <a:noFill/>
              <a:extLst>
                <a:ext uri="{909E8E84-426E-40DD-AFC4-6F175D3DCCD1}">
                  <a14:hiddenFill xmlns:a14="http://schemas.microsoft.com/office/drawing/2010/main">
                    <a:solidFill>
                      <a:srgbClr val="FFFFFF"/>
                    </a:solidFill>
                  </a14:hiddenFill>
                </a:ext>
              </a:extLst>
            </p:spPr>
          </p:pic>
          <p:sp>
            <p:nvSpPr>
              <p:cNvPr id="572546" name="Rectangle 130">
                <a:extLst>
                  <a:ext uri="{FF2B5EF4-FFF2-40B4-BE49-F238E27FC236}">
                    <a16:creationId xmlns:a16="http://schemas.microsoft.com/office/drawing/2014/main" id="{24EF01B9-B58F-4C8D-A512-5785B4E5D168}"/>
                  </a:ext>
                </a:extLst>
              </p:cNvPr>
              <p:cNvSpPr>
                <a:spLocks noChangeArrowheads="1"/>
              </p:cNvSpPr>
              <p:nvPr/>
            </p:nvSpPr>
            <p:spPr bwMode="auto">
              <a:xfrm>
                <a:off x="7797" y="2417"/>
                <a:ext cx="46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200">
                    <a:latin typeface="Arial Unicode MS" pitchFamily="34" charset="-128"/>
                  </a:rPr>
                  <a:t>1718-19</a:t>
                </a:r>
              </a:p>
            </p:txBody>
          </p:sp>
        </p:grpSp>
      </p:grpSp>
      <p:sp>
        <p:nvSpPr>
          <p:cNvPr id="572547" name="Text Box 131">
            <a:extLst>
              <a:ext uri="{FF2B5EF4-FFF2-40B4-BE49-F238E27FC236}">
                <a16:creationId xmlns:a16="http://schemas.microsoft.com/office/drawing/2014/main" id="{AC304A4C-3810-49E7-92C5-8A837D4A3BF4}"/>
              </a:ext>
            </a:extLst>
          </p:cNvPr>
          <p:cNvSpPr txBox="1">
            <a:spLocks noChangeArrowheads="1"/>
          </p:cNvSpPr>
          <p:nvPr/>
        </p:nvSpPr>
        <p:spPr bwMode="auto">
          <a:xfrm>
            <a:off x="152400" y="5715000"/>
            <a:ext cx="91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200">
                <a:latin typeface="Arial Unicode MS" pitchFamily="34" charset="-128"/>
              </a:rPr>
              <a:t>1726</a:t>
            </a:r>
          </a:p>
          <a:p>
            <a:pPr>
              <a:buFontTx/>
              <a:buChar char="-"/>
            </a:pPr>
            <a:r>
              <a:rPr lang="de-CH" altLang="de-DE" sz="1200">
                <a:latin typeface="Arial Unicode MS" pitchFamily="34" charset="-128"/>
              </a:rPr>
              <a:t> Sophie </a:t>
            </a:r>
          </a:p>
          <a:p>
            <a:r>
              <a:rPr lang="de-CH" altLang="de-DE" sz="1200">
                <a:latin typeface="Arial Unicode MS" pitchFamily="34" charset="-128"/>
              </a:rPr>
              <a:t>Henriette, 3 Jahre</a:t>
            </a:r>
          </a:p>
        </p:txBody>
      </p:sp>
      <p:sp>
        <p:nvSpPr>
          <p:cNvPr id="572548" name="Text Box 132">
            <a:extLst>
              <a:ext uri="{FF2B5EF4-FFF2-40B4-BE49-F238E27FC236}">
                <a16:creationId xmlns:a16="http://schemas.microsoft.com/office/drawing/2014/main" id="{B902584E-B851-4651-9F9C-A8C61D7336EF}"/>
              </a:ext>
            </a:extLst>
          </p:cNvPr>
          <p:cNvSpPr txBox="1">
            <a:spLocks noChangeArrowheads="1"/>
          </p:cNvSpPr>
          <p:nvPr/>
        </p:nvSpPr>
        <p:spPr bwMode="auto">
          <a:xfrm>
            <a:off x="1219200" y="5715000"/>
            <a:ext cx="1219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200">
                <a:latin typeface="Arial Unicode MS" pitchFamily="34" charset="-128"/>
              </a:rPr>
              <a:t>1727</a:t>
            </a:r>
          </a:p>
          <a:p>
            <a:pPr>
              <a:buFontTx/>
              <a:buChar char="-"/>
            </a:pPr>
            <a:r>
              <a:rPr lang="de-CH" altLang="de-DE" sz="1200">
                <a:latin typeface="Arial Unicode MS" pitchFamily="34" charset="-128"/>
              </a:rPr>
              <a:t> einzige noch lebende Schwester</a:t>
            </a:r>
          </a:p>
          <a:p>
            <a:pPr>
              <a:buFontTx/>
              <a:buChar char="-"/>
            </a:pPr>
            <a:r>
              <a:rPr lang="de-CH" altLang="de-DE" sz="1200">
                <a:latin typeface="Arial Unicode MS" pitchFamily="34" charset="-128"/>
              </a:rPr>
              <a:t> Sohn, 3 Tage</a:t>
            </a:r>
          </a:p>
        </p:txBody>
      </p:sp>
      <p:sp>
        <p:nvSpPr>
          <p:cNvPr id="572549" name="Text Box 133">
            <a:extLst>
              <a:ext uri="{FF2B5EF4-FFF2-40B4-BE49-F238E27FC236}">
                <a16:creationId xmlns:a16="http://schemas.microsoft.com/office/drawing/2014/main" id="{92128CC5-A04E-4E64-BCF6-CAE46B8494F5}"/>
              </a:ext>
            </a:extLst>
          </p:cNvPr>
          <p:cNvSpPr txBox="1">
            <a:spLocks noChangeArrowheads="1"/>
          </p:cNvSpPr>
          <p:nvPr/>
        </p:nvSpPr>
        <p:spPr bwMode="auto">
          <a:xfrm>
            <a:off x="2590800" y="5715000"/>
            <a:ext cx="762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200">
                <a:latin typeface="Arial Unicode MS" pitchFamily="34" charset="-128"/>
              </a:rPr>
              <a:t>1728</a:t>
            </a:r>
          </a:p>
          <a:p>
            <a:pPr>
              <a:buFontTx/>
              <a:buChar char="-"/>
            </a:pPr>
            <a:r>
              <a:rPr lang="de-CH" altLang="de-DE" sz="1200">
                <a:latin typeface="Arial Unicode MS" pitchFamily="34" charset="-128"/>
              </a:rPr>
              <a:t> Sohn, 3 Jahre</a:t>
            </a:r>
          </a:p>
        </p:txBody>
      </p:sp>
      <p:sp>
        <p:nvSpPr>
          <p:cNvPr id="572550" name="Text Box 134">
            <a:extLst>
              <a:ext uri="{FF2B5EF4-FFF2-40B4-BE49-F238E27FC236}">
                <a16:creationId xmlns:a16="http://schemas.microsoft.com/office/drawing/2014/main" id="{F93488EC-A920-49B2-9354-66CC660AFF81}"/>
              </a:ext>
            </a:extLst>
          </p:cNvPr>
          <p:cNvSpPr txBox="1">
            <a:spLocks noChangeArrowheads="1"/>
          </p:cNvSpPr>
          <p:nvPr/>
        </p:nvSpPr>
        <p:spPr bwMode="auto">
          <a:xfrm>
            <a:off x="3505200" y="5715000"/>
            <a:ext cx="1295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200">
                <a:latin typeface="Arial Unicode MS" pitchFamily="34" charset="-128"/>
              </a:rPr>
              <a:t>1729</a:t>
            </a:r>
          </a:p>
          <a:p>
            <a:pPr>
              <a:buFontTx/>
              <a:buChar char="-"/>
            </a:pPr>
            <a:r>
              <a:rPr lang="de-CH" altLang="de-DE" sz="1200">
                <a:latin typeface="Arial Unicode MS" pitchFamily="34" charset="-128"/>
              </a:rPr>
              <a:t>Schwägerin Friedelina,</a:t>
            </a:r>
          </a:p>
          <a:p>
            <a:r>
              <a:rPr lang="de-CH" altLang="de-DE" sz="1200">
                <a:latin typeface="Arial Unicode MS" pitchFamily="34" charset="-128"/>
              </a:rPr>
              <a:t>20 Jahre im Haus mitgelebt</a:t>
            </a:r>
          </a:p>
        </p:txBody>
      </p:sp>
      <p:sp>
        <p:nvSpPr>
          <p:cNvPr id="572551" name="Text Box 135">
            <a:extLst>
              <a:ext uri="{FF2B5EF4-FFF2-40B4-BE49-F238E27FC236}">
                <a16:creationId xmlns:a16="http://schemas.microsoft.com/office/drawing/2014/main" id="{02A6C52F-A9D5-476A-B9A2-F0356FA0BB94}"/>
              </a:ext>
            </a:extLst>
          </p:cNvPr>
          <p:cNvSpPr txBox="1">
            <a:spLocks noChangeArrowheads="1"/>
          </p:cNvSpPr>
          <p:nvPr/>
        </p:nvSpPr>
        <p:spPr bwMode="auto">
          <a:xfrm>
            <a:off x="4953000" y="5715000"/>
            <a:ext cx="838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200">
                <a:latin typeface="Arial Unicode MS" pitchFamily="34" charset="-128"/>
              </a:rPr>
              <a:t>1730</a:t>
            </a:r>
          </a:p>
          <a:p>
            <a:pPr>
              <a:buFontTx/>
              <a:buChar char="-"/>
            </a:pPr>
            <a:r>
              <a:rPr lang="de-CH" altLang="de-DE" sz="1200">
                <a:latin typeface="Arial Unicode MS" pitchFamily="34" charset="-128"/>
              </a:rPr>
              <a:t> Tochter, 3 Tage</a:t>
            </a:r>
          </a:p>
        </p:txBody>
      </p:sp>
      <p:sp>
        <p:nvSpPr>
          <p:cNvPr id="572552" name="Text Box 136">
            <a:extLst>
              <a:ext uri="{FF2B5EF4-FFF2-40B4-BE49-F238E27FC236}">
                <a16:creationId xmlns:a16="http://schemas.microsoft.com/office/drawing/2014/main" id="{F5B939A1-3102-4165-94E7-B9B856110B99}"/>
              </a:ext>
            </a:extLst>
          </p:cNvPr>
          <p:cNvSpPr txBox="1">
            <a:spLocks noChangeArrowheads="1"/>
          </p:cNvSpPr>
          <p:nvPr/>
        </p:nvSpPr>
        <p:spPr bwMode="auto">
          <a:xfrm>
            <a:off x="5943600" y="57150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1200">
                <a:latin typeface="Arial Unicode MS" pitchFamily="34" charset="-128"/>
              </a:rPr>
              <a:t>1731</a:t>
            </a:r>
          </a:p>
        </p:txBody>
      </p:sp>
      <p:sp>
        <p:nvSpPr>
          <p:cNvPr id="572553" name="Text Box 137">
            <a:extLst>
              <a:ext uri="{FF2B5EF4-FFF2-40B4-BE49-F238E27FC236}">
                <a16:creationId xmlns:a16="http://schemas.microsoft.com/office/drawing/2014/main" id="{ACDE9CE3-373A-4BBC-9AB3-F21F38C0C21B}"/>
              </a:ext>
            </a:extLst>
          </p:cNvPr>
          <p:cNvSpPr txBox="1">
            <a:spLocks noChangeArrowheads="1"/>
          </p:cNvSpPr>
          <p:nvPr/>
        </p:nvSpPr>
        <p:spPr bwMode="auto">
          <a:xfrm>
            <a:off x="6629400" y="5715000"/>
            <a:ext cx="838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200">
                <a:latin typeface="Arial Unicode MS" pitchFamily="34" charset="-128"/>
              </a:rPr>
              <a:t>1732</a:t>
            </a:r>
          </a:p>
          <a:p>
            <a:pPr>
              <a:buFontTx/>
              <a:buChar char="-"/>
            </a:pPr>
            <a:r>
              <a:rPr lang="de-CH" altLang="de-DE" sz="1200">
                <a:latin typeface="Arial Unicode MS" pitchFamily="34" charset="-128"/>
              </a:rPr>
              <a:t> Tochter, 1½ Jahre</a:t>
            </a:r>
          </a:p>
        </p:txBody>
      </p:sp>
      <p:sp>
        <p:nvSpPr>
          <p:cNvPr id="572554" name="Text Box 138">
            <a:extLst>
              <a:ext uri="{FF2B5EF4-FFF2-40B4-BE49-F238E27FC236}">
                <a16:creationId xmlns:a16="http://schemas.microsoft.com/office/drawing/2014/main" id="{6ED64EFA-2FBC-46B8-A639-5D239F310EC7}"/>
              </a:ext>
            </a:extLst>
          </p:cNvPr>
          <p:cNvSpPr txBox="1">
            <a:spLocks noChangeArrowheads="1"/>
          </p:cNvSpPr>
          <p:nvPr/>
        </p:nvSpPr>
        <p:spPr bwMode="auto">
          <a:xfrm>
            <a:off x="7620000" y="5715000"/>
            <a:ext cx="1392238"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200">
                <a:latin typeface="Arial Unicode MS" pitchFamily="34" charset="-128"/>
              </a:rPr>
              <a:t>1733</a:t>
            </a:r>
          </a:p>
          <a:p>
            <a:pPr>
              <a:buFontTx/>
              <a:buChar char="-"/>
            </a:pPr>
            <a:r>
              <a:rPr lang="de-CH" altLang="de-DE" sz="1200">
                <a:latin typeface="Arial Unicode MS" pitchFamily="34" charset="-128"/>
              </a:rPr>
              <a:t> Regina, </a:t>
            </a:r>
          </a:p>
          <a:p>
            <a:r>
              <a:rPr lang="de-CH" altLang="de-DE" sz="1200">
                <a:latin typeface="Arial Unicode MS" pitchFamily="34" charset="-128"/>
              </a:rPr>
              <a:t>4½ Jahre</a:t>
            </a:r>
          </a:p>
          <a:p>
            <a:pPr>
              <a:buFontTx/>
              <a:buChar char="-"/>
            </a:pPr>
            <a:r>
              <a:rPr lang="de-CH" altLang="de-DE" sz="1200">
                <a:latin typeface="Arial Unicode MS" pitchFamily="34" charset="-128"/>
              </a:rPr>
              <a:t> Johann August, 2 Tage</a:t>
            </a:r>
          </a:p>
        </p:txBody>
      </p:sp>
      <p:grpSp>
        <p:nvGrpSpPr>
          <p:cNvPr id="572555" name="Group 139">
            <a:extLst>
              <a:ext uri="{FF2B5EF4-FFF2-40B4-BE49-F238E27FC236}">
                <a16:creationId xmlns:a16="http://schemas.microsoft.com/office/drawing/2014/main" id="{21998411-2E74-4D3D-B3F0-2D9EB5267F06}"/>
              </a:ext>
            </a:extLst>
          </p:cNvPr>
          <p:cNvGrpSpPr>
            <a:grpSpLocks/>
          </p:cNvGrpSpPr>
          <p:nvPr/>
        </p:nvGrpSpPr>
        <p:grpSpPr bwMode="auto">
          <a:xfrm>
            <a:off x="0" y="1371600"/>
            <a:ext cx="7696200" cy="4419600"/>
            <a:chOff x="0" y="864"/>
            <a:chExt cx="4848" cy="2784"/>
          </a:xfrm>
        </p:grpSpPr>
        <p:sp>
          <p:nvSpPr>
            <p:cNvPr id="572556" name="Rectangle 140">
              <a:extLst>
                <a:ext uri="{FF2B5EF4-FFF2-40B4-BE49-F238E27FC236}">
                  <a16:creationId xmlns:a16="http://schemas.microsoft.com/office/drawing/2014/main" id="{16E19E81-EE07-4F0E-8B7E-191A4BA2226F}"/>
                </a:ext>
              </a:extLst>
            </p:cNvPr>
            <p:cNvSpPr>
              <a:spLocks noChangeArrowheads="1"/>
            </p:cNvSpPr>
            <p:nvPr/>
          </p:nvSpPr>
          <p:spPr bwMode="auto">
            <a:xfrm>
              <a:off x="0" y="3360"/>
              <a:ext cx="5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CH" altLang="de-DE" sz="1200">
                  <a:latin typeface="Arial Unicode MS" pitchFamily="34" charset="-128"/>
                </a:rPr>
                <a:t>3 Jahre</a:t>
              </a:r>
            </a:p>
          </p:txBody>
        </p:sp>
        <p:sp>
          <p:nvSpPr>
            <p:cNvPr id="572557" name="Rectangle 141">
              <a:extLst>
                <a:ext uri="{FF2B5EF4-FFF2-40B4-BE49-F238E27FC236}">
                  <a16:creationId xmlns:a16="http://schemas.microsoft.com/office/drawing/2014/main" id="{98209F83-6FAC-4EAC-A38D-D6E685BBE77F}"/>
                </a:ext>
              </a:extLst>
            </p:cNvPr>
            <p:cNvSpPr>
              <a:spLocks noChangeArrowheads="1"/>
            </p:cNvSpPr>
            <p:nvPr/>
          </p:nvSpPr>
          <p:spPr bwMode="auto">
            <a:xfrm>
              <a:off x="864" y="3360"/>
              <a:ext cx="5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CH" altLang="de-DE" sz="1200">
                  <a:latin typeface="Arial Unicode MS" pitchFamily="34" charset="-128"/>
                </a:rPr>
                <a:t>3 Jahre</a:t>
              </a:r>
            </a:p>
          </p:txBody>
        </p:sp>
        <p:sp>
          <p:nvSpPr>
            <p:cNvPr id="572558" name="Rectangle 142">
              <a:extLst>
                <a:ext uri="{FF2B5EF4-FFF2-40B4-BE49-F238E27FC236}">
                  <a16:creationId xmlns:a16="http://schemas.microsoft.com/office/drawing/2014/main" id="{8B19BBD4-8AE9-4315-A5DA-942FAF9972A8}"/>
                </a:ext>
              </a:extLst>
            </p:cNvPr>
            <p:cNvSpPr>
              <a:spLocks noChangeArrowheads="1"/>
            </p:cNvSpPr>
            <p:nvPr/>
          </p:nvSpPr>
          <p:spPr bwMode="auto">
            <a:xfrm>
              <a:off x="2592" y="3360"/>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CH" altLang="de-DE" sz="1200">
                  <a:latin typeface="Arial Unicode MS" pitchFamily="34" charset="-128"/>
                </a:rPr>
                <a:t>4½  Jahre</a:t>
              </a:r>
            </a:p>
          </p:txBody>
        </p:sp>
        <p:sp>
          <p:nvSpPr>
            <p:cNvPr id="572559" name="Rectangle 143">
              <a:extLst>
                <a:ext uri="{FF2B5EF4-FFF2-40B4-BE49-F238E27FC236}">
                  <a16:creationId xmlns:a16="http://schemas.microsoft.com/office/drawing/2014/main" id="{A7865FCC-0893-44A6-88AA-8A3901897215}"/>
                </a:ext>
              </a:extLst>
            </p:cNvPr>
            <p:cNvSpPr>
              <a:spLocks noChangeArrowheads="1"/>
            </p:cNvSpPr>
            <p:nvPr/>
          </p:nvSpPr>
          <p:spPr bwMode="auto">
            <a:xfrm>
              <a:off x="2160" y="3360"/>
              <a:ext cx="5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CH" altLang="de-DE" sz="1200">
                  <a:latin typeface="Arial Unicode MS" pitchFamily="34" charset="-128"/>
                </a:rPr>
                <a:t>3 Tage</a:t>
              </a:r>
            </a:p>
          </p:txBody>
        </p:sp>
        <p:sp>
          <p:nvSpPr>
            <p:cNvPr id="572560" name="Rectangle 144">
              <a:extLst>
                <a:ext uri="{FF2B5EF4-FFF2-40B4-BE49-F238E27FC236}">
                  <a16:creationId xmlns:a16="http://schemas.microsoft.com/office/drawing/2014/main" id="{E5206604-555E-4DFD-B7CC-17A5D14E52DE}"/>
                </a:ext>
              </a:extLst>
            </p:cNvPr>
            <p:cNvSpPr>
              <a:spLocks noChangeArrowheads="1"/>
            </p:cNvSpPr>
            <p:nvPr/>
          </p:nvSpPr>
          <p:spPr bwMode="auto">
            <a:xfrm>
              <a:off x="4320" y="3360"/>
              <a:ext cx="5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CH" altLang="de-DE" sz="1200">
                  <a:latin typeface="Arial Unicode MS" pitchFamily="34" charset="-128"/>
                </a:rPr>
                <a:t>2 Tage</a:t>
              </a:r>
            </a:p>
          </p:txBody>
        </p:sp>
        <p:pic>
          <p:nvPicPr>
            <p:cNvPr id="572561" name="Picture 145">
              <a:extLst>
                <a:ext uri="{FF2B5EF4-FFF2-40B4-BE49-F238E27FC236}">
                  <a16:creationId xmlns:a16="http://schemas.microsoft.com/office/drawing/2014/main" id="{450A7049-7C12-4A51-9419-35501CF7D9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0" y="3072"/>
              <a:ext cx="336" cy="336"/>
            </a:xfrm>
            <a:prstGeom prst="rect">
              <a:avLst/>
            </a:prstGeom>
            <a:noFill/>
            <a:extLst>
              <a:ext uri="{909E8E84-426E-40DD-AFC4-6F175D3DCCD1}">
                <a14:hiddenFill xmlns:a14="http://schemas.microsoft.com/office/drawing/2010/main">
                  <a:solidFill>
                    <a:srgbClr val="FFFFFF"/>
                  </a:solidFill>
                </a14:hiddenFill>
              </a:ext>
            </a:extLst>
          </p:spPr>
        </p:pic>
        <p:sp>
          <p:nvSpPr>
            <p:cNvPr id="572562" name="Rectangle 146">
              <a:extLst>
                <a:ext uri="{FF2B5EF4-FFF2-40B4-BE49-F238E27FC236}">
                  <a16:creationId xmlns:a16="http://schemas.microsoft.com/office/drawing/2014/main" id="{0FE07B91-FC7D-4F1B-898D-4B53A99DF6C6}"/>
                </a:ext>
              </a:extLst>
            </p:cNvPr>
            <p:cNvSpPr>
              <a:spLocks noChangeArrowheads="1"/>
            </p:cNvSpPr>
            <p:nvPr/>
          </p:nvSpPr>
          <p:spPr bwMode="auto">
            <a:xfrm>
              <a:off x="3024" y="3360"/>
              <a:ext cx="5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CH" altLang="de-DE" sz="1200">
                  <a:latin typeface="Arial Unicode MS" pitchFamily="34" charset="-128"/>
                </a:rPr>
                <a:t>3 Tage</a:t>
              </a:r>
            </a:p>
          </p:txBody>
        </p:sp>
        <p:pic>
          <p:nvPicPr>
            <p:cNvPr id="572563" name="Picture 147">
              <a:extLst>
                <a:ext uri="{FF2B5EF4-FFF2-40B4-BE49-F238E27FC236}">
                  <a16:creationId xmlns:a16="http://schemas.microsoft.com/office/drawing/2014/main" id="{1ED3078D-D712-4370-BA64-16F6FC5B17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3072"/>
              <a:ext cx="336" cy="336"/>
            </a:xfrm>
            <a:prstGeom prst="rect">
              <a:avLst/>
            </a:prstGeom>
            <a:noFill/>
            <a:extLst>
              <a:ext uri="{909E8E84-426E-40DD-AFC4-6F175D3DCCD1}">
                <a14:hiddenFill xmlns:a14="http://schemas.microsoft.com/office/drawing/2010/main">
                  <a:solidFill>
                    <a:srgbClr val="FFFFFF"/>
                  </a:solidFill>
                </a14:hiddenFill>
              </a:ext>
            </a:extLst>
          </p:spPr>
        </p:pic>
        <p:sp>
          <p:nvSpPr>
            <p:cNvPr id="572564" name="Rectangle 148">
              <a:extLst>
                <a:ext uri="{FF2B5EF4-FFF2-40B4-BE49-F238E27FC236}">
                  <a16:creationId xmlns:a16="http://schemas.microsoft.com/office/drawing/2014/main" id="{F171D0EB-D074-4E42-9DD8-21A131CDE6DE}"/>
                </a:ext>
              </a:extLst>
            </p:cNvPr>
            <p:cNvSpPr>
              <a:spLocks noChangeArrowheads="1"/>
            </p:cNvSpPr>
            <p:nvPr/>
          </p:nvSpPr>
          <p:spPr bwMode="auto">
            <a:xfrm>
              <a:off x="480" y="3120"/>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sz="1000">
                  <a:solidFill>
                    <a:schemeClr val="bg1"/>
                  </a:solidFill>
                  <a:latin typeface="Arial Unicode MS" pitchFamily="34" charset="-128"/>
                </a:rPr>
                <a:t>geistig behindert</a:t>
              </a:r>
            </a:p>
          </p:txBody>
        </p:sp>
        <p:pic>
          <p:nvPicPr>
            <p:cNvPr id="572565" name="Picture 149">
              <a:extLst>
                <a:ext uri="{FF2B5EF4-FFF2-40B4-BE49-F238E27FC236}">
                  <a16:creationId xmlns:a16="http://schemas.microsoft.com/office/drawing/2014/main" id="{65026398-675E-4F84-BF58-FF61C8324A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 y="3072"/>
              <a:ext cx="336" cy="336"/>
            </a:xfrm>
            <a:prstGeom prst="rect">
              <a:avLst/>
            </a:prstGeom>
            <a:noFill/>
            <a:extLst>
              <a:ext uri="{909E8E84-426E-40DD-AFC4-6F175D3DCCD1}">
                <a14:hiddenFill xmlns:a14="http://schemas.microsoft.com/office/drawing/2010/main">
                  <a:solidFill>
                    <a:srgbClr val="FFFFFF"/>
                  </a:solidFill>
                </a14:hiddenFill>
              </a:ext>
            </a:extLst>
          </p:spPr>
        </p:pic>
        <p:pic>
          <p:nvPicPr>
            <p:cNvPr id="572566" name="Picture 150">
              <a:extLst>
                <a:ext uri="{FF2B5EF4-FFF2-40B4-BE49-F238E27FC236}">
                  <a16:creationId xmlns:a16="http://schemas.microsoft.com/office/drawing/2014/main" id="{3B3E5985-BF5A-4077-8D77-19BD808D31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3072"/>
              <a:ext cx="336" cy="336"/>
            </a:xfrm>
            <a:prstGeom prst="rect">
              <a:avLst/>
            </a:prstGeom>
            <a:noFill/>
            <a:extLst>
              <a:ext uri="{909E8E84-426E-40DD-AFC4-6F175D3DCCD1}">
                <a14:hiddenFill xmlns:a14="http://schemas.microsoft.com/office/drawing/2010/main">
                  <a:solidFill>
                    <a:srgbClr val="FFFFFF"/>
                  </a:solidFill>
                </a14:hiddenFill>
              </a:ext>
            </a:extLst>
          </p:spPr>
        </p:pic>
        <p:pic>
          <p:nvPicPr>
            <p:cNvPr id="572567" name="Picture 151">
              <a:extLst>
                <a:ext uri="{FF2B5EF4-FFF2-40B4-BE49-F238E27FC236}">
                  <a16:creationId xmlns:a16="http://schemas.microsoft.com/office/drawing/2014/main" id="{92610A62-69E2-45F9-B487-C07CA6932E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8" y="3072"/>
              <a:ext cx="336" cy="336"/>
            </a:xfrm>
            <a:prstGeom prst="rect">
              <a:avLst/>
            </a:prstGeom>
            <a:noFill/>
            <a:extLst>
              <a:ext uri="{909E8E84-426E-40DD-AFC4-6F175D3DCCD1}">
                <a14:hiddenFill xmlns:a14="http://schemas.microsoft.com/office/drawing/2010/main">
                  <a:solidFill>
                    <a:srgbClr val="FFFFFF"/>
                  </a:solidFill>
                </a14:hiddenFill>
              </a:ext>
            </a:extLst>
          </p:spPr>
        </p:pic>
        <p:pic>
          <p:nvPicPr>
            <p:cNvPr id="572568" name="Picture 152">
              <a:extLst>
                <a:ext uri="{FF2B5EF4-FFF2-40B4-BE49-F238E27FC236}">
                  <a16:creationId xmlns:a16="http://schemas.microsoft.com/office/drawing/2014/main" id="{6193C94D-5B32-4CE6-8FFA-8A2EFEA9FF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2" y="3072"/>
              <a:ext cx="336" cy="336"/>
            </a:xfrm>
            <a:prstGeom prst="rect">
              <a:avLst/>
            </a:prstGeom>
            <a:noFill/>
            <a:extLst>
              <a:ext uri="{909E8E84-426E-40DD-AFC4-6F175D3DCCD1}">
                <a14:hiddenFill xmlns:a14="http://schemas.microsoft.com/office/drawing/2010/main">
                  <a:solidFill>
                    <a:srgbClr val="FFFFFF"/>
                  </a:solidFill>
                </a14:hiddenFill>
              </a:ext>
            </a:extLst>
          </p:spPr>
        </p:pic>
        <p:sp>
          <p:nvSpPr>
            <p:cNvPr id="572569" name="Rectangle 153">
              <a:extLst>
                <a:ext uri="{FF2B5EF4-FFF2-40B4-BE49-F238E27FC236}">
                  <a16:creationId xmlns:a16="http://schemas.microsoft.com/office/drawing/2014/main" id="{0418EBE3-361D-4DBE-B06D-C19E46100105}"/>
                </a:ext>
              </a:extLst>
            </p:cNvPr>
            <p:cNvSpPr>
              <a:spLocks noChangeArrowheads="1"/>
            </p:cNvSpPr>
            <p:nvPr/>
          </p:nvSpPr>
          <p:spPr bwMode="auto">
            <a:xfrm>
              <a:off x="3456" y="3360"/>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CH" altLang="de-DE" sz="1200">
                  <a:latin typeface="Arial Unicode MS" pitchFamily="34" charset="-128"/>
                </a:rPr>
                <a:t>1½  Jahre</a:t>
              </a:r>
            </a:p>
          </p:txBody>
        </p:sp>
        <p:pic>
          <p:nvPicPr>
            <p:cNvPr id="572570" name="Picture 154">
              <a:extLst>
                <a:ext uri="{FF2B5EF4-FFF2-40B4-BE49-F238E27FC236}">
                  <a16:creationId xmlns:a16="http://schemas.microsoft.com/office/drawing/2014/main" id="{1D4450E7-4CEC-4909-B873-566B9BDB9E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6" y="3072"/>
              <a:ext cx="336" cy="336"/>
            </a:xfrm>
            <a:prstGeom prst="rect">
              <a:avLst/>
            </a:prstGeom>
            <a:noFill/>
            <a:extLst>
              <a:ext uri="{909E8E84-426E-40DD-AFC4-6F175D3DCCD1}">
                <a14:hiddenFill xmlns:a14="http://schemas.microsoft.com/office/drawing/2010/main">
                  <a:solidFill>
                    <a:srgbClr val="FFFFFF"/>
                  </a:solidFill>
                </a14:hiddenFill>
              </a:ext>
            </a:extLst>
          </p:spPr>
        </p:pic>
        <p:pic>
          <p:nvPicPr>
            <p:cNvPr id="572571" name="Picture 155">
              <a:extLst>
                <a:ext uri="{FF2B5EF4-FFF2-40B4-BE49-F238E27FC236}">
                  <a16:creationId xmlns:a16="http://schemas.microsoft.com/office/drawing/2014/main" id="{FF1498DC-5F6F-48FB-AF67-B5FDA6DD2D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 y="1344"/>
              <a:ext cx="432" cy="432"/>
            </a:xfrm>
            <a:prstGeom prst="rect">
              <a:avLst/>
            </a:prstGeom>
            <a:noFill/>
            <a:extLst>
              <a:ext uri="{909E8E84-426E-40DD-AFC4-6F175D3DCCD1}">
                <a14:hiddenFill xmlns:a14="http://schemas.microsoft.com/office/drawing/2010/main">
                  <a:solidFill>
                    <a:srgbClr val="FFFFFF"/>
                  </a:solidFill>
                </a14:hiddenFill>
              </a:ext>
            </a:extLst>
          </p:spPr>
        </p:pic>
        <p:pic>
          <p:nvPicPr>
            <p:cNvPr id="572572" name="Picture 156">
              <a:extLst>
                <a:ext uri="{FF2B5EF4-FFF2-40B4-BE49-F238E27FC236}">
                  <a16:creationId xmlns:a16="http://schemas.microsoft.com/office/drawing/2014/main" id="{9F9581C3-716D-4FF4-8011-40B7CF45C2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864"/>
              <a:ext cx="336" cy="3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25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724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724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724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724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7243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725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572532"/>
                                        </p:tgtEl>
                                        <p:attrNameLst>
                                          <p:attrName>style.visibility</p:attrName>
                                        </p:attrNameLst>
                                      </p:cBhvr>
                                      <p:to>
                                        <p:strVal val="visible"/>
                                      </p:to>
                                    </p:set>
                                    <p:anim calcmode="lin" valueType="num">
                                      <p:cBhvr additive="base">
                                        <p:cTn id="35" dur="500" fill="hold"/>
                                        <p:tgtEl>
                                          <p:spTgt spid="572532"/>
                                        </p:tgtEl>
                                        <p:attrNameLst>
                                          <p:attrName>ppt_x</p:attrName>
                                        </p:attrNameLst>
                                      </p:cBhvr>
                                      <p:tavLst>
                                        <p:tav tm="0">
                                          <p:val>
                                            <p:strVal val="0-#ppt_w/2"/>
                                          </p:val>
                                        </p:tav>
                                        <p:tav tm="100000">
                                          <p:val>
                                            <p:strVal val="#ppt_x"/>
                                          </p:val>
                                        </p:tav>
                                      </p:tavLst>
                                    </p:anim>
                                    <p:anim calcmode="lin" valueType="num">
                                      <p:cBhvr additive="base">
                                        <p:cTn id="36" dur="500" fill="hold"/>
                                        <p:tgtEl>
                                          <p:spTgt spid="57253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572529"/>
                                        </p:tgtEl>
                                        <p:attrNameLst>
                                          <p:attrName>style.visibility</p:attrName>
                                        </p:attrNameLst>
                                      </p:cBhvr>
                                      <p:to>
                                        <p:strVal val="visible"/>
                                      </p:to>
                                    </p:set>
                                    <p:anim calcmode="lin" valueType="num">
                                      <p:cBhvr additive="base">
                                        <p:cTn id="41" dur="500" fill="hold"/>
                                        <p:tgtEl>
                                          <p:spTgt spid="572529"/>
                                        </p:tgtEl>
                                        <p:attrNameLst>
                                          <p:attrName>ppt_x</p:attrName>
                                        </p:attrNameLst>
                                      </p:cBhvr>
                                      <p:tavLst>
                                        <p:tav tm="0">
                                          <p:val>
                                            <p:strVal val="0-#ppt_w/2"/>
                                          </p:val>
                                        </p:tav>
                                        <p:tav tm="100000">
                                          <p:val>
                                            <p:strVal val="#ppt_x"/>
                                          </p:val>
                                        </p:tav>
                                      </p:tavLst>
                                    </p:anim>
                                    <p:anim calcmode="lin" valueType="num">
                                      <p:cBhvr additive="base">
                                        <p:cTn id="42" dur="500" fill="hold"/>
                                        <p:tgtEl>
                                          <p:spTgt spid="572529"/>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57242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57248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57255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57254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7254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57254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572550"/>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57255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57255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572553"/>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572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547" grpId="0" autoUpdateAnimBg="0"/>
      <p:bldP spid="572548" grpId="0" autoUpdateAnimBg="0"/>
      <p:bldP spid="572549" grpId="0" autoUpdateAnimBg="0"/>
      <p:bldP spid="572550" grpId="0" autoUpdateAnimBg="0"/>
      <p:bldP spid="572551" grpId="0" autoUpdateAnimBg="0"/>
      <p:bldP spid="572552" grpId="0" autoUpdateAnimBg="0"/>
      <p:bldP spid="572553" grpId="0" autoUpdateAnimBg="0"/>
      <p:bldP spid="57255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a:extLst>
              <a:ext uri="{FF2B5EF4-FFF2-40B4-BE49-F238E27FC236}">
                <a16:creationId xmlns:a16="http://schemas.microsoft.com/office/drawing/2014/main" id="{5CCD7554-9605-4EA4-BC45-66694313F9CA}"/>
              </a:ext>
            </a:extLst>
          </p:cNvPr>
          <p:cNvSpPr>
            <a:spLocks noGrp="1" noChangeArrowheads="1"/>
          </p:cNvSpPr>
          <p:nvPr>
            <p:ph type="title"/>
          </p:nvPr>
        </p:nvSpPr>
        <p:spPr/>
        <p:txBody>
          <a:bodyPr/>
          <a:lstStyle/>
          <a:p>
            <a:r>
              <a:rPr lang="de-CH" altLang="de-DE" sz="3200"/>
              <a:t>Was ihm geholfen hat zu überleben</a:t>
            </a:r>
            <a:br>
              <a:rPr lang="de-CH" altLang="de-DE" sz="3200"/>
            </a:br>
            <a:r>
              <a:rPr lang="de-CH" altLang="de-DE" sz="2400" b="1"/>
              <a:t>(</a:t>
            </a:r>
            <a:r>
              <a:rPr lang="de-CH" altLang="de-DE" sz="2000" b="1"/>
              <a:t>Resilienzfaktoren bei Bach nach Dr. L. Reedemann)</a:t>
            </a:r>
            <a:endParaRPr lang="de-CH" altLang="de-DE" sz="3200" b="1"/>
          </a:p>
        </p:txBody>
      </p:sp>
      <p:sp>
        <p:nvSpPr>
          <p:cNvPr id="574467" name="Rectangle 3">
            <a:extLst>
              <a:ext uri="{FF2B5EF4-FFF2-40B4-BE49-F238E27FC236}">
                <a16:creationId xmlns:a16="http://schemas.microsoft.com/office/drawing/2014/main" id="{B0BD09CA-2F08-4E41-824C-5921D06C2267}"/>
              </a:ext>
            </a:extLst>
          </p:cNvPr>
          <p:cNvSpPr>
            <a:spLocks noGrp="1" noChangeArrowheads="1"/>
          </p:cNvSpPr>
          <p:nvPr>
            <p:ph type="body" idx="1"/>
          </p:nvPr>
        </p:nvSpPr>
        <p:spPr/>
        <p:txBody>
          <a:bodyPr/>
          <a:lstStyle/>
          <a:p>
            <a:pPr>
              <a:buClr>
                <a:schemeClr val="bg1"/>
              </a:buClr>
            </a:pPr>
            <a:r>
              <a:rPr lang="de-CH" altLang="de-DE"/>
              <a:t>Frömmigkeit = transzendentes Wertesystem</a:t>
            </a:r>
          </a:p>
          <a:p>
            <a:pPr>
              <a:buClr>
                <a:schemeClr val="bg1"/>
              </a:buClr>
            </a:pPr>
            <a:r>
              <a:rPr lang="de-CH" altLang="de-DE"/>
              <a:t>Musikalität</a:t>
            </a:r>
          </a:p>
          <a:p>
            <a:pPr>
              <a:buClr>
                <a:schemeClr val="bg1"/>
              </a:buClr>
            </a:pPr>
            <a:r>
              <a:rPr lang="de-CH" altLang="de-DE"/>
              <a:t>Intelligenz = Entwicklung im Leben von Bach ist sichtbar</a:t>
            </a:r>
          </a:p>
          <a:p>
            <a:pPr>
              <a:buClr>
                <a:schemeClr val="bg1"/>
              </a:buClr>
            </a:pPr>
            <a:r>
              <a:rPr lang="de-CH" altLang="de-DE"/>
              <a:t>Zulassen der Gefühle = Trauer, Schmerz etc.</a:t>
            </a:r>
          </a:p>
          <a:p>
            <a:pPr>
              <a:buClr>
                <a:schemeClr val="bg1"/>
              </a:buClr>
            </a:pPr>
            <a:r>
              <a:rPr lang="de-CH" altLang="de-DE"/>
              <a:t>Bereitschaft zur Akzeptanz (durch Danken und Segnen)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4467">
                                            <p:txEl>
                                              <p:pRg st="0" end="0"/>
                                            </p:txEl>
                                          </p:spTgt>
                                        </p:tgtEl>
                                        <p:attrNameLst>
                                          <p:attrName>style.visibility</p:attrName>
                                        </p:attrNameLst>
                                      </p:cBhvr>
                                      <p:to>
                                        <p:strVal val="visible"/>
                                      </p:to>
                                    </p:set>
                                    <p:animEffect transition="in" filter="blinds(horizontal)">
                                      <p:cBhvr>
                                        <p:cTn id="7" dur="500"/>
                                        <p:tgtEl>
                                          <p:spTgt spid="574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4467">
                                            <p:txEl>
                                              <p:pRg st="1" end="1"/>
                                            </p:txEl>
                                          </p:spTgt>
                                        </p:tgtEl>
                                        <p:attrNameLst>
                                          <p:attrName>style.visibility</p:attrName>
                                        </p:attrNameLst>
                                      </p:cBhvr>
                                      <p:to>
                                        <p:strVal val="visible"/>
                                      </p:to>
                                    </p:set>
                                    <p:animEffect transition="in" filter="blinds(horizontal)">
                                      <p:cBhvr>
                                        <p:cTn id="12" dur="500"/>
                                        <p:tgtEl>
                                          <p:spTgt spid="5744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4467">
                                            <p:txEl>
                                              <p:pRg st="2" end="2"/>
                                            </p:txEl>
                                          </p:spTgt>
                                        </p:tgtEl>
                                        <p:attrNameLst>
                                          <p:attrName>style.visibility</p:attrName>
                                        </p:attrNameLst>
                                      </p:cBhvr>
                                      <p:to>
                                        <p:strVal val="visible"/>
                                      </p:to>
                                    </p:set>
                                    <p:animEffect transition="in" filter="blinds(horizontal)">
                                      <p:cBhvr>
                                        <p:cTn id="17" dur="500"/>
                                        <p:tgtEl>
                                          <p:spTgt spid="5744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4467">
                                            <p:txEl>
                                              <p:pRg st="3" end="3"/>
                                            </p:txEl>
                                          </p:spTgt>
                                        </p:tgtEl>
                                        <p:attrNameLst>
                                          <p:attrName>style.visibility</p:attrName>
                                        </p:attrNameLst>
                                      </p:cBhvr>
                                      <p:to>
                                        <p:strVal val="visible"/>
                                      </p:to>
                                    </p:set>
                                    <p:animEffect transition="in" filter="blinds(horizontal)">
                                      <p:cBhvr>
                                        <p:cTn id="22" dur="500"/>
                                        <p:tgtEl>
                                          <p:spTgt spid="5744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4467">
                                            <p:txEl>
                                              <p:pRg st="4" end="4"/>
                                            </p:txEl>
                                          </p:spTgt>
                                        </p:tgtEl>
                                        <p:attrNameLst>
                                          <p:attrName>style.visibility</p:attrName>
                                        </p:attrNameLst>
                                      </p:cBhvr>
                                      <p:to>
                                        <p:strVal val="visible"/>
                                      </p:to>
                                    </p:set>
                                    <p:animEffect transition="in" filter="blinds(horizontal)">
                                      <p:cBhvr>
                                        <p:cTn id="27" dur="500"/>
                                        <p:tgtEl>
                                          <p:spTgt spid="574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a:extLst>
              <a:ext uri="{FF2B5EF4-FFF2-40B4-BE49-F238E27FC236}">
                <a16:creationId xmlns:a16="http://schemas.microsoft.com/office/drawing/2014/main" id="{473F8F94-3197-4E83-A824-922D5A1E9C68}"/>
              </a:ext>
            </a:extLst>
          </p:cNvPr>
          <p:cNvSpPr>
            <a:spLocks noGrp="1" noChangeArrowheads="1"/>
          </p:cNvSpPr>
          <p:nvPr>
            <p:ph type="body" idx="1"/>
          </p:nvPr>
        </p:nvSpPr>
        <p:spPr>
          <a:xfrm>
            <a:off x="1403350" y="404813"/>
            <a:ext cx="7150100" cy="5754687"/>
          </a:xfrm>
        </p:spPr>
        <p:txBody>
          <a:bodyPr/>
          <a:lstStyle/>
          <a:p>
            <a:pPr>
              <a:buClr>
                <a:schemeClr val="bg1"/>
              </a:buClr>
            </a:pPr>
            <a:r>
              <a:rPr lang="de-CH" altLang="de-DE" sz="2400"/>
              <a:t>Liebesfähigkeit</a:t>
            </a:r>
          </a:p>
          <a:p>
            <a:pPr>
              <a:buClr>
                <a:schemeClr val="bg1"/>
              </a:buClr>
            </a:pPr>
            <a:r>
              <a:rPr lang="de-CH" altLang="de-DE" sz="2400"/>
              <a:t>Lebensfreude</a:t>
            </a:r>
          </a:p>
          <a:p>
            <a:pPr>
              <a:buClr>
                <a:schemeClr val="bg1"/>
              </a:buClr>
            </a:pPr>
            <a:r>
              <a:rPr lang="de-CH" altLang="de-DE" sz="2400"/>
              <a:t>Eingebunden in ein grösseres Ganzes</a:t>
            </a:r>
          </a:p>
          <a:p>
            <a:pPr>
              <a:buClr>
                <a:schemeClr val="bg1"/>
              </a:buClr>
            </a:pPr>
            <a:r>
              <a:rPr lang="de-CH" altLang="de-DE" sz="2400"/>
              <a:t>Orientierung in ein übergeordnetes Ziel</a:t>
            </a:r>
          </a:p>
          <a:p>
            <a:pPr>
              <a:buClr>
                <a:schemeClr val="bg1"/>
              </a:buClr>
            </a:pPr>
            <a:r>
              <a:rPr lang="de-CH" altLang="de-DE" sz="2400"/>
              <a:t>Hohes „flow“ (im Fluss sein, eins mit sich selbst und der Welt, fort getragen werden durch eine Macht, die sich der Kontrolle entzieht, mühelose Energie; Handlung und Bewusstsein verschmelzen; Gegenwart zählt; Situation wird beherrscht; Ich-Bewusstsein setzt aus)</a:t>
            </a:r>
          </a:p>
          <a:p>
            <a:pPr>
              <a:buClr>
                <a:schemeClr val="bg1"/>
              </a:buClr>
            </a:pPr>
            <a:r>
              <a:rPr lang="de-CH" altLang="de-DE" sz="2400"/>
              <a:t>Androgynie = männliche u. weibliche Anteile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6514">
                                            <p:txEl>
                                              <p:pRg st="0" end="0"/>
                                            </p:txEl>
                                          </p:spTgt>
                                        </p:tgtEl>
                                        <p:attrNameLst>
                                          <p:attrName>style.visibility</p:attrName>
                                        </p:attrNameLst>
                                      </p:cBhvr>
                                      <p:to>
                                        <p:strVal val="visible"/>
                                      </p:to>
                                    </p:set>
                                    <p:animEffect transition="in" filter="blinds(horizontal)">
                                      <p:cBhvr>
                                        <p:cTn id="7" dur="500"/>
                                        <p:tgtEl>
                                          <p:spTgt spid="5765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6514">
                                            <p:txEl>
                                              <p:pRg st="1" end="1"/>
                                            </p:txEl>
                                          </p:spTgt>
                                        </p:tgtEl>
                                        <p:attrNameLst>
                                          <p:attrName>style.visibility</p:attrName>
                                        </p:attrNameLst>
                                      </p:cBhvr>
                                      <p:to>
                                        <p:strVal val="visible"/>
                                      </p:to>
                                    </p:set>
                                    <p:animEffect transition="in" filter="blinds(horizontal)">
                                      <p:cBhvr>
                                        <p:cTn id="12" dur="500"/>
                                        <p:tgtEl>
                                          <p:spTgt spid="5765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6514">
                                            <p:txEl>
                                              <p:pRg st="2" end="2"/>
                                            </p:txEl>
                                          </p:spTgt>
                                        </p:tgtEl>
                                        <p:attrNameLst>
                                          <p:attrName>style.visibility</p:attrName>
                                        </p:attrNameLst>
                                      </p:cBhvr>
                                      <p:to>
                                        <p:strVal val="visible"/>
                                      </p:to>
                                    </p:set>
                                    <p:animEffect transition="in" filter="blinds(horizontal)">
                                      <p:cBhvr>
                                        <p:cTn id="17" dur="500"/>
                                        <p:tgtEl>
                                          <p:spTgt spid="5765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6514">
                                            <p:txEl>
                                              <p:pRg st="3" end="3"/>
                                            </p:txEl>
                                          </p:spTgt>
                                        </p:tgtEl>
                                        <p:attrNameLst>
                                          <p:attrName>style.visibility</p:attrName>
                                        </p:attrNameLst>
                                      </p:cBhvr>
                                      <p:to>
                                        <p:strVal val="visible"/>
                                      </p:to>
                                    </p:set>
                                    <p:animEffect transition="in" filter="blinds(horizontal)">
                                      <p:cBhvr>
                                        <p:cTn id="22" dur="500"/>
                                        <p:tgtEl>
                                          <p:spTgt spid="57651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6514">
                                            <p:txEl>
                                              <p:pRg st="4" end="4"/>
                                            </p:txEl>
                                          </p:spTgt>
                                        </p:tgtEl>
                                        <p:attrNameLst>
                                          <p:attrName>style.visibility</p:attrName>
                                        </p:attrNameLst>
                                      </p:cBhvr>
                                      <p:to>
                                        <p:strVal val="visible"/>
                                      </p:to>
                                    </p:set>
                                    <p:animEffect transition="in" filter="blinds(horizontal)">
                                      <p:cBhvr>
                                        <p:cTn id="27" dur="500"/>
                                        <p:tgtEl>
                                          <p:spTgt spid="57651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76514">
                                            <p:txEl>
                                              <p:pRg st="5" end="5"/>
                                            </p:txEl>
                                          </p:spTgt>
                                        </p:tgtEl>
                                        <p:attrNameLst>
                                          <p:attrName>style.visibility</p:attrName>
                                        </p:attrNameLst>
                                      </p:cBhvr>
                                      <p:to>
                                        <p:strVal val="visible"/>
                                      </p:to>
                                    </p:set>
                                    <p:animEffect transition="in" filter="blinds(horizontal)">
                                      <p:cBhvr>
                                        <p:cTn id="32" dur="500"/>
                                        <p:tgtEl>
                                          <p:spTgt spid="5765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a:extLst>
              <a:ext uri="{FF2B5EF4-FFF2-40B4-BE49-F238E27FC236}">
                <a16:creationId xmlns:a16="http://schemas.microsoft.com/office/drawing/2014/main" id="{48406083-B621-4A85-882D-EF513959333F}"/>
              </a:ext>
            </a:extLst>
          </p:cNvPr>
          <p:cNvSpPr>
            <a:spLocks noGrp="1" noChangeArrowheads="1"/>
          </p:cNvSpPr>
          <p:nvPr>
            <p:ph type="title"/>
          </p:nvPr>
        </p:nvSpPr>
        <p:spPr/>
        <p:txBody>
          <a:bodyPr/>
          <a:lstStyle/>
          <a:p>
            <a:r>
              <a:rPr lang="de-CH" altLang="de-DE"/>
              <a:t>Was aus ihm geworden ist</a:t>
            </a:r>
          </a:p>
        </p:txBody>
      </p:sp>
      <p:sp>
        <p:nvSpPr>
          <p:cNvPr id="578563" name="Rectangle 3">
            <a:extLst>
              <a:ext uri="{FF2B5EF4-FFF2-40B4-BE49-F238E27FC236}">
                <a16:creationId xmlns:a16="http://schemas.microsoft.com/office/drawing/2014/main" id="{C3E56D8B-66FD-4D41-8373-9909DE9B3F40}"/>
              </a:ext>
            </a:extLst>
          </p:cNvPr>
          <p:cNvSpPr>
            <a:spLocks noGrp="1" noChangeArrowheads="1"/>
          </p:cNvSpPr>
          <p:nvPr>
            <p:ph type="body" idx="1"/>
          </p:nvPr>
        </p:nvSpPr>
        <p:spPr/>
        <p:txBody>
          <a:bodyPr/>
          <a:lstStyle/>
          <a:p>
            <a:pPr>
              <a:lnSpc>
                <a:spcPct val="90000"/>
              </a:lnSpc>
              <a:buClr>
                <a:schemeClr val="bg1"/>
              </a:buClr>
            </a:pPr>
            <a:r>
              <a:rPr lang="de-CH" altLang="de-DE" sz="2400"/>
              <a:t>In den späteren Jahren wird er stiller im Gebrauch von Worten (hat er alles gesagt, was zu sagen ist?)</a:t>
            </a:r>
          </a:p>
          <a:p>
            <a:pPr>
              <a:lnSpc>
                <a:spcPct val="90000"/>
              </a:lnSpc>
              <a:buClr>
                <a:schemeClr val="bg1"/>
              </a:buClr>
            </a:pPr>
            <a:r>
              <a:rPr lang="de-CH" altLang="de-DE" sz="2400"/>
              <a:t>Nach 1733 verschwinden die Kantaten langsam aus seinem Repertoire</a:t>
            </a:r>
          </a:p>
          <a:p>
            <a:pPr>
              <a:lnSpc>
                <a:spcPct val="90000"/>
              </a:lnSpc>
              <a:buClr>
                <a:schemeClr val="bg1"/>
              </a:buClr>
            </a:pPr>
            <a:r>
              <a:rPr lang="de-CH" altLang="de-DE" sz="2400"/>
              <a:t>Die h-Moll Messe schreibt er in Latein – wollte er konvertieren?</a:t>
            </a:r>
          </a:p>
          <a:p>
            <a:pPr>
              <a:lnSpc>
                <a:spcPct val="90000"/>
              </a:lnSpc>
              <a:buClr>
                <a:schemeClr val="bg1"/>
              </a:buClr>
            </a:pPr>
            <a:r>
              <a:rPr lang="de-CH" altLang="de-DE" sz="2400"/>
              <a:t>1749 fast vollständige Erblindung nach misslungener Operation eines Starstechers </a:t>
            </a:r>
          </a:p>
          <a:p>
            <a:pPr>
              <a:lnSpc>
                <a:spcPct val="90000"/>
              </a:lnSpc>
              <a:buClr>
                <a:schemeClr val="bg1"/>
              </a:buClr>
            </a:pPr>
            <a:r>
              <a:rPr lang="de-CH" altLang="de-DE" sz="2400"/>
              <a:t>Letztes Werk „die Kunst der Fuge“ endet unvollendet – absichtlich oder verloren?!</a:t>
            </a:r>
          </a:p>
          <a:p>
            <a:pPr>
              <a:lnSpc>
                <a:spcPct val="90000"/>
              </a:lnSpc>
              <a:buFont typeface="Wingdings" panose="05000000000000000000" pitchFamily="2" charset="2"/>
              <a:buNone/>
            </a:pPr>
            <a:endParaRPr lang="de-CH" altLang="de-DE"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Effect transition="in" filter="blinds(horizontal)">
                                      <p:cBhvr>
                                        <p:cTn id="7" dur="500"/>
                                        <p:tgtEl>
                                          <p:spTgt spid="578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Effect transition="in" filter="blinds(horizontal)">
                                      <p:cBhvr>
                                        <p:cTn id="12" dur="500"/>
                                        <p:tgtEl>
                                          <p:spTgt spid="578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Effect transition="in" filter="blinds(horizontal)">
                                      <p:cBhvr>
                                        <p:cTn id="17" dur="500"/>
                                        <p:tgtEl>
                                          <p:spTgt spid="578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8563">
                                            <p:txEl>
                                              <p:pRg st="3" end="3"/>
                                            </p:txEl>
                                          </p:spTgt>
                                        </p:tgtEl>
                                        <p:attrNameLst>
                                          <p:attrName>style.visibility</p:attrName>
                                        </p:attrNameLst>
                                      </p:cBhvr>
                                      <p:to>
                                        <p:strVal val="visible"/>
                                      </p:to>
                                    </p:set>
                                    <p:animEffect transition="in" filter="blinds(horizontal)">
                                      <p:cBhvr>
                                        <p:cTn id="22" dur="500"/>
                                        <p:tgtEl>
                                          <p:spTgt spid="5785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8563">
                                            <p:txEl>
                                              <p:pRg st="4" end="4"/>
                                            </p:txEl>
                                          </p:spTgt>
                                        </p:tgtEl>
                                        <p:attrNameLst>
                                          <p:attrName>style.visibility</p:attrName>
                                        </p:attrNameLst>
                                      </p:cBhvr>
                                      <p:to>
                                        <p:strVal val="visible"/>
                                      </p:to>
                                    </p:set>
                                    <p:animEffect transition="in" filter="blinds(horizontal)">
                                      <p:cBhvr>
                                        <p:cTn id="27" dur="500"/>
                                        <p:tgtEl>
                                          <p:spTgt spid="578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a:extLst>
              <a:ext uri="{FF2B5EF4-FFF2-40B4-BE49-F238E27FC236}">
                <a16:creationId xmlns:a16="http://schemas.microsoft.com/office/drawing/2014/main" id="{E0674D39-D326-492C-A1C7-3E578433DC7A}"/>
              </a:ext>
            </a:extLst>
          </p:cNvPr>
          <p:cNvSpPr>
            <a:spLocks noGrp="1" noChangeArrowheads="1"/>
          </p:cNvSpPr>
          <p:nvPr>
            <p:ph type="title"/>
          </p:nvPr>
        </p:nvSpPr>
        <p:spPr/>
        <p:txBody>
          <a:bodyPr/>
          <a:lstStyle/>
          <a:p>
            <a:r>
              <a:rPr lang="de-CH" altLang="de-DE" sz="3200"/>
              <a:t>Was wir von ihm durch die Vokalwerke lernen können</a:t>
            </a:r>
          </a:p>
        </p:txBody>
      </p:sp>
      <p:sp>
        <p:nvSpPr>
          <p:cNvPr id="580611" name="Rectangle 3">
            <a:extLst>
              <a:ext uri="{FF2B5EF4-FFF2-40B4-BE49-F238E27FC236}">
                <a16:creationId xmlns:a16="http://schemas.microsoft.com/office/drawing/2014/main" id="{CC5CDFBB-B0F4-4F19-9A1C-A3F1CC23284B}"/>
              </a:ext>
            </a:extLst>
          </p:cNvPr>
          <p:cNvSpPr>
            <a:spLocks noGrp="1" noChangeArrowheads="1"/>
          </p:cNvSpPr>
          <p:nvPr>
            <p:ph type="body" idx="1"/>
          </p:nvPr>
        </p:nvSpPr>
        <p:spPr>
          <a:xfrm>
            <a:off x="1403350" y="1700213"/>
            <a:ext cx="7294563" cy="4530725"/>
          </a:xfrm>
        </p:spPr>
        <p:txBody>
          <a:bodyPr/>
          <a:lstStyle/>
          <a:p>
            <a:pPr>
              <a:lnSpc>
                <a:spcPct val="80000"/>
              </a:lnSpc>
              <a:buClr>
                <a:schemeClr val="bg1"/>
              </a:buClr>
            </a:pPr>
            <a:r>
              <a:rPr lang="de-CH" altLang="de-DE" sz="2400"/>
              <a:t>Alle Gefühle werden zugelassen</a:t>
            </a:r>
          </a:p>
          <a:p>
            <a:pPr>
              <a:lnSpc>
                <a:spcPct val="80000"/>
              </a:lnSpc>
              <a:buClr>
                <a:schemeClr val="bg1"/>
              </a:buClr>
            </a:pPr>
            <a:r>
              <a:rPr lang="de-CH" altLang="de-DE" sz="2400"/>
              <a:t>Negative und Positive Gefühle (Angst, Zweifel, Schmerz  - Liebe, Glückseligkeit, Dank etc.) dürfen sich melden, bekommen eine Stimme, werden gehört und wahr genommen.</a:t>
            </a:r>
          </a:p>
          <a:p>
            <a:pPr>
              <a:lnSpc>
                <a:spcPct val="80000"/>
              </a:lnSpc>
              <a:buClr>
                <a:schemeClr val="bg1"/>
              </a:buClr>
            </a:pPr>
            <a:r>
              <a:rPr lang="de-CH" altLang="de-DE" sz="2400"/>
              <a:t>Werden zeitweilig mit erstaunlich modernen therapeutischen Interventionen angegangen .</a:t>
            </a:r>
          </a:p>
          <a:p>
            <a:pPr>
              <a:lnSpc>
                <a:spcPct val="80000"/>
              </a:lnSpc>
              <a:buClr>
                <a:schemeClr val="bg1"/>
              </a:buClr>
            </a:pPr>
            <a:r>
              <a:rPr lang="de-CH" altLang="de-DE" sz="2400"/>
              <a:t>Die Musik lässt genug Zeit zum Spüren / Durchbuchstabieren. Sie nimmt an der Hand und begleitet durch tiefste Tiefen hindurch – führt aber auch in innigste Nähe zu Gott (Mystik).</a:t>
            </a:r>
          </a:p>
          <a:p>
            <a:pPr>
              <a:lnSpc>
                <a:spcPct val="80000"/>
              </a:lnSpc>
            </a:pPr>
            <a:endParaRPr lang="de-CH" altLang="de-DE"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0611">
                                            <p:txEl>
                                              <p:pRg st="0" end="0"/>
                                            </p:txEl>
                                          </p:spTgt>
                                        </p:tgtEl>
                                        <p:attrNameLst>
                                          <p:attrName>style.visibility</p:attrName>
                                        </p:attrNameLst>
                                      </p:cBhvr>
                                      <p:to>
                                        <p:strVal val="visible"/>
                                      </p:to>
                                    </p:set>
                                    <p:animEffect transition="in" filter="blinds(horizontal)">
                                      <p:cBhvr>
                                        <p:cTn id="7" dur="500"/>
                                        <p:tgtEl>
                                          <p:spTgt spid="580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0611">
                                            <p:txEl>
                                              <p:pRg st="1" end="1"/>
                                            </p:txEl>
                                          </p:spTgt>
                                        </p:tgtEl>
                                        <p:attrNameLst>
                                          <p:attrName>style.visibility</p:attrName>
                                        </p:attrNameLst>
                                      </p:cBhvr>
                                      <p:to>
                                        <p:strVal val="visible"/>
                                      </p:to>
                                    </p:set>
                                    <p:animEffect transition="in" filter="blinds(horizontal)">
                                      <p:cBhvr>
                                        <p:cTn id="12" dur="500"/>
                                        <p:tgtEl>
                                          <p:spTgt spid="580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0611">
                                            <p:txEl>
                                              <p:pRg st="2" end="2"/>
                                            </p:txEl>
                                          </p:spTgt>
                                        </p:tgtEl>
                                        <p:attrNameLst>
                                          <p:attrName>style.visibility</p:attrName>
                                        </p:attrNameLst>
                                      </p:cBhvr>
                                      <p:to>
                                        <p:strVal val="visible"/>
                                      </p:to>
                                    </p:set>
                                    <p:animEffect transition="in" filter="blinds(horizontal)">
                                      <p:cBhvr>
                                        <p:cTn id="17" dur="500"/>
                                        <p:tgtEl>
                                          <p:spTgt spid="580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0611">
                                            <p:txEl>
                                              <p:pRg st="3" end="3"/>
                                            </p:txEl>
                                          </p:spTgt>
                                        </p:tgtEl>
                                        <p:attrNameLst>
                                          <p:attrName>style.visibility</p:attrName>
                                        </p:attrNameLst>
                                      </p:cBhvr>
                                      <p:to>
                                        <p:strVal val="visible"/>
                                      </p:to>
                                    </p:set>
                                    <p:animEffect transition="in" filter="blinds(horizontal)">
                                      <p:cBhvr>
                                        <p:cTn id="22" dur="500"/>
                                        <p:tgtEl>
                                          <p:spTgt spid="580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3" name="Rectangle 5">
            <a:extLst>
              <a:ext uri="{FF2B5EF4-FFF2-40B4-BE49-F238E27FC236}">
                <a16:creationId xmlns:a16="http://schemas.microsoft.com/office/drawing/2014/main" id="{0706C990-A836-483F-9855-0AB5ADEA1C68}"/>
              </a:ext>
            </a:extLst>
          </p:cNvPr>
          <p:cNvSpPr>
            <a:spLocks noGrp="1" noChangeArrowheads="1"/>
          </p:cNvSpPr>
          <p:nvPr>
            <p:ph type="title"/>
          </p:nvPr>
        </p:nvSpPr>
        <p:spPr>
          <a:xfrm>
            <a:off x="1403350" y="277813"/>
            <a:ext cx="7561263" cy="1143000"/>
          </a:xfrm>
        </p:spPr>
        <p:txBody>
          <a:bodyPr/>
          <a:lstStyle/>
          <a:p>
            <a:r>
              <a:rPr lang="de-CH" altLang="de-DE" sz="2800"/>
              <a:t>Musik für die Seele:</a:t>
            </a:r>
            <a:br>
              <a:rPr lang="de-CH" altLang="de-DE" sz="2800"/>
            </a:br>
            <a:r>
              <a:rPr lang="de-CH" altLang="de-DE" sz="2800"/>
              <a:t>kürzlich Thema einer Fachzeitschrift</a:t>
            </a:r>
          </a:p>
        </p:txBody>
      </p:sp>
      <p:pic>
        <p:nvPicPr>
          <p:cNvPr id="452612" name="Picture 4">
            <a:extLst>
              <a:ext uri="{FF2B5EF4-FFF2-40B4-BE49-F238E27FC236}">
                <a16:creationId xmlns:a16="http://schemas.microsoft.com/office/drawing/2014/main" id="{F5DEF57D-47E6-4FE9-B693-8B423DFFD0D6}"/>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49575" y="1600200"/>
            <a:ext cx="3576638" cy="4997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a:extLst>
              <a:ext uri="{FF2B5EF4-FFF2-40B4-BE49-F238E27FC236}">
                <a16:creationId xmlns:a16="http://schemas.microsoft.com/office/drawing/2014/main" id="{03563B13-AFC7-4A0C-A609-A04F39906BD1}"/>
              </a:ext>
            </a:extLst>
          </p:cNvPr>
          <p:cNvSpPr>
            <a:spLocks noGrp="1" noChangeArrowheads="1"/>
          </p:cNvSpPr>
          <p:nvPr>
            <p:ph type="title"/>
          </p:nvPr>
        </p:nvSpPr>
        <p:spPr/>
        <p:txBody>
          <a:bodyPr/>
          <a:lstStyle/>
          <a:p>
            <a:r>
              <a:rPr lang="de-CH" altLang="de-DE" sz="3200"/>
              <a:t>Anbetung</a:t>
            </a:r>
            <a:br>
              <a:rPr lang="de-CH" altLang="de-DE" sz="3200"/>
            </a:br>
            <a:r>
              <a:rPr lang="de-CH" altLang="de-DE" sz="2000"/>
              <a:t>BWV  137</a:t>
            </a:r>
            <a:endParaRPr lang="de-CH" altLang="de-DE" sz="3200"/>
          </a:p>
        </p:txBody>
      </p:sp>
      <p:sp>
        <p:nvSpPr>
          <p:cNvPr id="582659" name="Rectangle 3">
            <a:extLst>
              <a:ext uri="{FF2B5EF4-FFF2-40B4-BE49-F238E27FC236}">
                <a16:creationId xmlns:a16="http://schemas.microsoft.com/office/drawing/2014/main" id="{06D83931-055B-47DF-8D83-E887CF18CB22}"/>
              </a:ext>
            </a:extLst>
          </p:cNvPr>
          <p:cNvSpPr>
            <a:spLocks noGrp="1" noChangeArrowheads="1"/>
          </p:cNvSpPr>
          <p:nvPr>
            <p:ph type="body" idx="1"/>
          </p:nvPr>
        </p:nvSpPr>
        <p:spPr/>
        <p:txBody>
          <a:bodyPr/>
          <a:lstStyle/>
          <a:p>
            <a:pPr marL="609600" indent="-609600" algn="ctr">
              <a:lnSpc>
                <a:spcPct val="80000"/>
              </a:lnSpc>
              <a:buFont typeface="Wingdings" panose="05000000000000000000" pitchFamily="2" charset="2"/>
              <a:buNone/>
            </a:pPr>
            <a:r>
              <a:rPr lang="de-CH" altLang="de-DE" sz="2400" b="1"/>
              <a:t>Lobe den Herrn, den mächtigen König</a:t>
            </a:r>
          </a:p>
          <a:p>
            <a:pPr marL="609600" indent="-609600">
              <a:lnSpc>
                <a:spcPct val="80000"/>
              </a:lnSpc>
              <a:buFont typeface="Wingdings" panose="05000000000000000000" pitchFamily="2" charset="2"/>
              <a:buNone/>
            </a:pPr>
            <a:r>
              <a:rPr lang="de-CH" altLang="de-DE" sz="2400"/>
              <a:t>1. Einladung mit Trompeten und Pauken zu kommen, Psalter und Harfen, wacht auf (in mir)!</a:t>
            </a:r>
          </a:p>
          <a:p>
            <a:pPr marL="609600" indent="-609600">
              <a:lnSpc>
                <a:spcPct val="80000"/>
              </a:lnSpc>
              <a:buFont typeface="Wingdings" panose="05000000000000000000" pitchFamily="2" charset="2"/>
              <a:buNone/>
            </a:pPr>
            <a:r>
              <a:rPr lang="de-CH" altLang="de-DE" sz="2400"/>
              <a:t>2. Jeder Satz wird einmal ausgesprochen und durch Musik nachhaltig wirksam gemacht.</a:t>
            </a:r>
          </a:p>
          <a:p>
            <a:pPr marL="609600" indent="-609600">
              <a:lnSpc>
                <a:spcPct val="80000"/>
              </a:lnSpc>
              <a:buFont typeface="Wingdings" panose="05000000000000000000" pitchFamily="2" charset="2"/>
              <a:buNone/>
            </a:pPr>
            <a:r>
              <a:rPr lang="de-CH" altLang="de-DE" sz="2400"/>
              <a:t>3. Ein Duett = Mann und Frau „künstlich und fein bereitet“. Die Not - Erfahrung wechselt zu Moll</a:t>
            </a:r>
          </a:p>
          <a:p>
            <a:pPr marL="609600" indent="-609600">
              <a:lnSpc>
                <a:spcPct val="80000"/>
              </a:lnSpc>
              <a:buFont typeface="Wingdings" panose="05000000000000000000" pitchFamily="2" charset="2"/>
              <a:buNone/>
            </a:pPr>
            <a:r>
              <a:rPr lang="de-CH" altLang="de-DE" sz="2400"/>
              <a:t>4. Denke daran…!!! Man hört die Ströme der Liebe regnen</a:t>
            </a:r>
          </a:p>
          <a:p>
            <a:pPr marL="609600" indent="-609600">
              <a:lnSpc>
                <a:spcPct val="80000"/>
              </a:lnSpc>
              <a:buFont typeface="Wingdings" panose="05000000000000000000" pitchFamily="2" charset="2"/>
              <a:buNone/>
            </a:pPr>
            <a:r>
              <a:rPr lang="de-CH" altLang="de-DE" sz="2400"/>
              <a:t>5. Anbetung pur: ALLES was in mir ist, lobe den Namen! … Lobende,  schliesse mit Amen!</a:t>
            </a:r>
          </a:p>
          <a:p>
            <a:pPr marL="609600" indent="-609600">
              <a:lnSpc>
                <a:spcPct val="80000"/>
              </a:lnSpc>
            </a:pPr>
            <a:endParaRPr lang="de-CH" altLang="de-DE" sz="2400"/>
          </a:p>
          <a:p>
            <a:pPr marL="609600" indent="-609600">
              <a:lnSpc>
                <a:spcPct val="80000"/>
              </a:lnSpc>
              <a:buFont typeface="Wingdings" panose="05000000000000000000" pitchFamily="2" charset="2"/>
              <a:buNone/>
            </a:pPr>
            <a:endParaRPr lang="de-CH" altLang="de-DE"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a:extLst>
              <a:ext uri="{FF2B5EF4-FFF2-40B4-BE49-F238E27FC236}">
                <a16:creationId xmlns:a16="http://schemas.microsoft.com/office/drawing/2014/main" id="{3186819A-1E67-46BC-A9CA-C2B3E370FD61}"/>
              </a:ext>
            </a:extLst>
          </p:cNvPr>
          <p:cNvSpPr>
            <a:spLocks noGrp="1" noChangeArrowheads="1"/>
          </p:cNvSpPr>
          <p:nvPr>
            <p:ph type="body" idx="1"/>
          </p:nvPr>
        </p:nvSpPr>
        <p:spPr>
          <a:xfrm>
            <a:off x="1476375" y="476250"/>
            <a:ext cx="7077075" cy="5761038"/>
          </a:xfrm>
        </p:spPr>
        <p:txBody>
          <a:bodyPr/>
          <a:lstStyle/>
          <a:p>
            <a:pPr>
              <a:lnSpc>
                <a:spcPct val="90000"/>
              </a:lnSpc>
              <a:buClr>
                <a:schemeClr val="bg1"/>
              </a:buClr>
            </a:pPr>
            <a:r>
              <a:rPr lang="de-CH" altLang="de-DE"/>
              <a:t>Die Musik holt dort ab, wo sich der Betroffene befindet, z.B. in der </a:t>
            </a:r>
            <a:r>
              <a:rPr lang="de-CH" altLang="de-DE" sz="3200" b="1"/>
              <a:t>Depression</a:t>
            </a:r>
            <a:r>
              <a:rPr lang="de-CH" altLang="de-DE"/>
              <a:t> BWV  155:</a:t>
            </a:r>
          </a:p>
          <a:p>
            <a:pPr>
              <a:lnSpc>
                <a:spcPct val="90000"/>
              </a:lnSpc>
              <a:buFont typeface="Wingdings" panose="05000000000000000000" pitchFamily="2" charset="2"/>
              <a:buNone/>
            </a:pPr>
            <a:r>
              <a:rPr lang="de-CH" altLang="de-DE" i="1"/>
              <a:t>Mein Gott, wie lang, ach lange? Des </a:t>
            </a:r>
            <a:r>
              <a:rPr lang="de-CH" altLang="de-DE" b="1" i="1"/>
              <a:t>Jammers</a:t>
            </a:r>
            <a:r>
              <a:rPr lang="de-CH" altLang="de-DE" i="1"/>
              <a:t> ist zuviel. Ich sehe gar </a:t>
            </a:r>
            <a:r>
              <a:rPr lang="de-CH" altLang="de-DE" b="1" i="1"/>
              <a:t>kein Ziel</a:t>
            </a:r>
            <a:r>
              <a:rPr lang="de-CH" altLang="de-DE" i="1"/>
              <a:t> der </a:t>
            </a:r>
            <a:r>
              <a:rPr lang="de-CH" altLang="de-DE" b="1" i="1"/>
              <a:t>Schmerzen</a:t>
            </a:r>
            <a:r>
              <a:rPr lang="de-CH" altLang="de-DE" i="1"/>
              <a:t> und der </a:t>
            </a:r>
            <a:r>
              <a:rPr lang="de-CH" altLang="de-DE" b="1" i="1"/>
              <a:t>Sorgen</a:t>
            </a:r>
            <a:r>
              <a:rPr lang="de-CH" altLang="de-DE" i="1"/>
              <a:t>. Dein süsser Gnadenblick hat unter Nacht und Wolken sich </a:t>
            </a:r>
            <a:r>
              <a:rPr lang="de-CH" altLang="de-DE" b="1" i="1"/>
              <a:t>verborgen</a:t>
            </a:r>
            <a:r>
              <a:rPr lang="de-CH" altLang="de-DE" i="1"/>
              <a:t>. Die Liebeshand zieht sich, ach! ganz zurück. Um Trost ist mir </a:t>
            </a:r>
            <a:r>
              <a:rPr lang="de-CH" altLang="de-DE" b="1" i="1"/>
              <a:t>sehr bange</a:t>
            </a:r>
            <a:r>
              <a:rPr lang="de-CH" altLang="de-DE" i="1"/>
              <a:t>. </a:t>
            </a:r>
            <a:r>
              <a:rPr lang="de-CH" altLang="de-DE" b="1" i="1"/>
              <a:t>Ich finde, was mich Armen täglich kränket</a:t>
            </a:r>
            <a:r>
              <a:rPr lang="de-CH" altLang="de-DE" i="1"/>
              <a:t>. Der Tränen Mass wird stets voll eingeschenket. Der Freuden Wein gebricht. </a:t>
            </a:r>
            <a:r>
              <a:rPr lang="de-CH" altLang="de-DE" b="1" i="1"/>
              <a:t>Mir sinkt fast alle Zuversicht.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4706">
                                            <p:txEl>
                                              <p:pRg st="0" end="0"/>
                                            </p:txEl>
                                          </p:spTgt>
                                        </p:tgtEl>
                                        <p:attrNameLst>
                                          <p:attrName>style.visibility</p:attrName>
                                        </p:attrNameLst>
                                      </p:cBhvr>
                                      <p:to>
                                        <p:strVal val="visible"/>
                                      </p:to>
                                    </p:set>
                                    <p:animEffect transition="in" filter="blinds(horizontal)">
                                      <p:cBhvr>
                                        <p:cTn id="7" dur="500"/>
                                        <p:tgtEl>
                                          <p:spTgt spid="5847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4706">
                                            <p:txEl>
                                              <p:pRg st="1" end="1"/>
                                            </p:txEl>
                                          </p:spTgt>
                                        </p:tgtEl>
                                        <p:attrNameLst>
                                          <p:attrName>style.visibility</p:attrName>
                                        </p:attrNameLst>
                                      </p:cBhvr>
                                      <p:to>
                                        <p:strVal val="visible"/>
                                      </p:to>
                                    </p:set>
                                    <p:animEffect transition="in" filter="blinds(horizontal)">
                                      <p:cBhvr>
                                        <p:cTn id="12" dur="500"/>
                                        <p:tgtEl>
                                          <p:spTgt spid="5847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a:extLst>
              <a:ext uri="{FF2B5EF4-FFF2-40B4-BE49-F238E27FC236}">
                <a16:creationId xmlns:a16="http://schemas.microsoft.com/office/drawing/2014/main" id="{23EFCA46-7D17-4117-B4BC-0C6AC8C62A7A}"/>
              </a:ext>
            </a:extLst>
          </p:cNvPr>
          <p:cNvSpPr>
            <a:spLocks noGrp="1" noChangeArrowheads="1"/>
          </p:cNvSpPr>
          <p:nvPr>
            <p:ph type="title"/>
          </p:nvPr>
        </p:nvSpPr>
        <p:spPr/>
        <p:txBody>
          <a:bodyPr/>
          <a:lstStyle/>
          <a:p>
            <a:r>
              <a:rPr lang="de-CH" altLang="de-DE" sz="3200"/>
              <a:t>Trauer und Schmerz</a:t>
            </a:r>
            <a:br>
              <a:rPr lang="de-CH" altLang="de-DE" sz="3200"/>
            </a:br>
            <a:r>
              <a:rPr lang="de-CH" altLang="de-DE" sz="3200"/>
              <a:t> </a:t>
            </a:r>
            <a:r>
              <a:rPr lang="de-CH" altLang="de-DE" sz="2000"/>
              <a:t>BWV 21</a:t>
            </a:r>
          </a:p>
        </p:txBody>
      </p:sp>
      <p:sp>
        <p:nvSpPr>
          <p:cNvPr id="586755" name="Rectangle 3">
            <a:extLst>
              <a:ext uri="{FF2B5EF4-FFF2-40B4-BE49-F238E27FC236}">
                <a16:creationId xmlns:a16="http://schemas.microsoft.com/office/drawing/2014/main" id="{56120BB8-8C14-4588-A6A1-46BB0AEA4E1D}"/>
              </a:ext>
            </a:extLst>
          </p:cNvPr>
          <p:cNvSpPr>
            <a:spLocks noGrp="1" noChangeArrowheads="1"/>
          </p:cNvSpPr>
          <p:nvPr>
            <p:ph type="body" idx="1"/>
          </p:nvPr>
        </p:nvSpPr>
        <p:spPr/>
        <p:txBody>
          <a:bodyPr/>
          <a:lstStyle/>
          <a:p>
            <a:pPr>
              <a:lnSpc>
                <a:spcPct val="90000"/>
              </a:lnSpc>
              <a:buClr>
                <a:schemeClr val="bg1"/>
              </a:buClr>
            </a:pPr>
            <a:r>
              <a:rPr lang="de-CH" altLang="de-DE" sz="2400"/>
              <a:t>60 x „Ich hatte viel Bekümmernis“ </a:t>
            </a:r>
            <a:r>
              <a:rPr lang="de-CH" altLang="de-DE" sz="3200" b="1"/>
              <a:t>Trauerarbeit</a:t>
            </a:r>
            <a:r>
              <a:rPr lang="de-CH" altLang="de-DE" sz="2400"/>
              <a:t> pur</a:t>
            </a:r>
          </a:p>
          <a:p>
            <a:pPr>
              <a:lnSpc>
                <a:spcPct val="90000"/>
              </a:lnSpc>
              <a:buClr>
                <a:schemeClr val="bg1"/>
              </a:buClr>
            </a:pPr>
            <a:r>
              <a:rPr lang="de-CH" altLang="de-DE" sz="2400"/>
              <a:t>Seufzer, Tränen, Kummer, Not, ängstliches Sehnen, Furcht und Tod nagen mein beklemmtes Herz. Ich empfinde Jammer und Schmerz.</a:t>
            </a:r>
          </a:p>
          <a:p>
            <a:pPr>
              <a:lnSpc>
                <a:spcPct val="90000"/>
              </a:lnSpc>
              <a:buClr>
                <a:schemeClr val="bg1"/>
              </a:buClr>
            </a:pPr>
            <a:r>
              <a:rPr lang="de-CH" altLang="de-DE" sz="2400"/>
              <a:t>Strophen 1 – 5 = </a:t>
            </a:r>
            <a:r>
              <a:rPr lang="de-CH" altLang="de-DE" sz="3200" b="1"/>
              <a:t>Klagen und Jammern</a:t>
            </a:r>
          </a:p>
          <a:p>
            <a:pPr>
              <a:lnSpc>
                <a:spcPct val="90000"/>
              </a:lnSpc>
              <a:buClr>
                <a:schemeClr val="bg1"/>
              </a:buClr>
            </a:pPr>
            <a:r>
              <a:rPr lang="de-CH" altLang="de-DE" sz="2400"/>
              <a:t>Strophe 6 = erste zarte Anfrage an die Seele </a:t>
            </a:r>
            <a:r>
              <a:rPr lang="de-CH" altLang="de-DE" sz="3200" b="1"/>
              <a:t>Heilendes Selbstgespräch</a:t>
            </a:r>
            <a:r>
              <a:rPr lang="de-CH" altLang="de-DE" sz="2400"/>
              <a:t> entsteht „was betrübst du dich, meine Seele…“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6755">
                                            <p:txEl>
                                              <p:pRg st="0" end="0"/>
                                            </p:txEl>
                                          </p:spTgt>
                                        </p:tgtEl>
                                        <p:attrNameLst>
                                          <p:attrName>style.visibility</p:attrName>
                                        </p:attrNameLst>
                                      </p:cBhvr>
                                      <p:to>
                                        <p:strVal val="visible"/>
                                      </p:to>
                                    </p:set>
                                    <p:animEffect transition="in" filter="blinds(horizontal)">
                                      <p:cBhvr>
                                        <p:cTn id="7" dur="500"/>
                                        <p:tgtEl>
                                          <p:spTgt spid="586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6755">
                                            <p:txEl>
                                              <p:pRg st="1" end="1"/>
                                            </p:txEl>
                                          </p:spTgt>
                                        </p:tgtEl>
                                        <p:attrNameLst>
                                          <p:attrName>style.visibility</p:attrName>
                                        </p:attrNameLst>
                                      </p:cBhvr>
                                      <p:to>
                                        <p:strVal val="visible"/>
                                      </p:to>
                                    </p:set>
                                    <p:animEffect transition="in" filter="blinds(horizontal)">
                                      <p:cBhvr>
                                        <p:cTn id="12" dur="500"/>
                                        <p:tgtEl>
                                          <p:spTgt spid="586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6755">
                                            <p:txEl>
                                              <p:pRg st="2" end="2"/>
                                            </p:txEl>
                                          </p:spTgt>
                                        </p:tgtEl>
                                        <p:attrNameLst>
                                          <p:attrName>style.visibility</p:attrName>
                                        </p:attrNameLst>
                                      </p:cBhvr>
                                      <p:to>
                                        <p:strVal val="visible"/>
                                      </p:to>
                                    </p:set>
                                    <p:animEffect transition="in" filter="blinds(horizontal)">
                                      <p:cBhvr>
                                        <p:cTn id="17" dur="500"/>
                                        <p:tgtEl>
                                          <p:spTgt spid="586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6755">
                                            <p:txEl>
                                              <p:pRg st="3" end="3"/>
                                            </p:txEl>
                                          </p:spTgt>
                                        </p:tgtEl>
                                        <p:attrNameLst>
                                          <p:attrName>style.visibility</p:attrName>
                                        </p:attrNameLst>
                                      </p:cBhvr>
                                      <p:to>
                                        <p:strVal val="visible"/>
                                      </p:to>
                                    </p:set>
                                    <p:animEffect transition="in" filter="blinds(horizontal)">
                                      <p:cBhvr>
                                        <p:cTn id="22" dur="500"/>
                                        <p:tgtEl>
                                          <p:spTgt spid="586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a:extLst>
              <a:ext uri="{FF2B5EF4-FFF2-40B4-BE49-F238E27FC236}">
                <a16:creationId xmlns:a16="http://schemas.microsoft.com/office/drawing/2014/main" id="{456E99A2-5F4F-494F-9116-95A29AA1BD7E}"/>
              </a:ext>
            </a:extLst>
          </p:cNvPr>
          <p:cNvSpPr>
            <a:spLocks noGrp="1" noChangeArrowheads="1"/>
          </p:cNvSpPr>
          <p:nvPr>
            <p:ph type="body" idx="1"/>
          </p:nvPr>
        </p:nvSpPr>
        <p:spPr>
          <a:xfrm>
            <a:off x="1403350" y="404813"/>
            <a:ext cx="7150100" cy="6048375"/>
          </a:xfrm>
        </p:spPr>
        <p:txBody>
          <a:bodyPr/>
          <a:lstStyle/>
          <a:p>
            <a:pPr>
              <a:buClr>
                <a:schemeClr val="bg1"/>
              </a:buClr>
            </a:pPr>
            <a:r>
              <a:rPr lang="de-CH" altLang="de-DE" sz="2400"/>
              <a:t>Strophe 7 – 8 = Dialog zwischen Jesus und der Seele. Sanftes  Abholen der Seele.</a:t>
            </a:r>
          </a:p>
          <a:p>
            <a:pPr>
              <a:buClr>
                <a:schemeClr val="bg1"/>
              </a:buClr>
            </a:pPr>
            <a:r>
              <a:rPr lang="de-CH" altLang="de-DE" b="1"/>
              <a:t>Reframing:</a:t>
            </a:r>
            <a:r>
              <a:rPr lang="de-CH" altLang="de-DE" sz="2400"/>
              <a:t> Die Seele spricht von der </a:t>
            </a:r>
            <a:r>
              <a:rPr lang="de-CH" altLang="de-DE" sz="2400" b="1"/>
              <a:t>Unglückshöhle</a:t>
            </a:r>
            <a:r>
              <a:rPr lang="de-CH" altLang="de-DE" sz="2400"/>
              <a:t>, Jesus von der </a:t>
            </a:r>
            <a:r>
              <a:rPr lang="de-CH" altLang="de-DE" sz="2400" b="1"/>
              <a:t>Wundenhöhle</a:t>
            </a:r>
          </a:p>
          <a:p>
            <a:pPr>
              <a:buClr>
                <a:schemeClr val="bg1"/>
              </a:buClr>
            </a:pPr>
            <a:r>
              <a:rPr lang="de-CH" altLang="de-DE" b="1"/>
              <a:t>Imaginationstechnik!</a:t>
            </a:r>
            <a:r>
              <a:rPr lang="de-CH" altLang="de-DE" sz="2400"/>
              <a:t> Jesus vervollständigt mit Hilfe der Vorstellungskraft das Bild der Dunkelheit. </a:t>
            </a:r>
            <a:r>
              <a:rPr lang="de-CH" altLang="de-DE" sz="2400" i="1"/>
              <a:t>Seele</a:t>
            </a:r>
            <a:r>
              <a:rPr lang="de-CH" altLang="de-DE" sz="2400"/>
              <a:t>: „Hier ist ja lauter Nacht.“ </a:t>
            </a:r>
            <a:r>
              <a:rPr lang="de-CH" altLang="de-DE" sz="2400" i="1"/>
              <a:t>Jesus:</a:t>
            </a:r>
            <a:r>
              <a:rPr lang="de-CH" altLang="de-DE" sz="2400"/>
              <a:t> „Ich bin dein treuer Freund, der auch im Dunkeln wacht.“ </a:t>
            </a:r>
            <a:endParaRPr lang="de-CH" altLang="de-DE" b="1"/>
          </a:p>
          <a:p>
            <a:pPr>
              <a:buClr>
                <a:schemeClr val="bg1"/>
              </a:buClr>
            </a:pPr>
            <a:r>
              <a:rPr lang="de-CH" altLang="de-DE" sz="2400"/>
              <a:t>Strophe 10 = </a:t>
            </a:r>
            <a:r>
              <a:rPr lang="de-CH" altLang="de-DE" b="1"/>
              <a:t>Ressourcen aktivieren</a:t>
            </a:r>
            <a:r>
              <a:rPr lang="de-CH" altLang="de-DE" sz="2400"/>
              <a:t>: „erfreue dich Seele…“</a:t>
            </a:r>
          </a:p>
          <a:p>
            <a:pPr>
              <a:buClr>
                <a:schemeClr val="bg1"/>
              </a:buClr>
            </a:pPr>
            <a:r>
              <a:rPr lang="de-CH" altLang="de-DE" sz="2400"/>
              <a:t>Strophe 11 = </a:t>
            </a:r>
            <a:r>
              <a:rPr lang="de-CH" altLang="de-DE" b="1"/>
              <a:t>transzendentes Wertesystem</a:t>
            </a:r>
            <a:r>
              <a:rPr lang="de-CH" altLang="de-DE" sz="2400"/>
              <a:t> trägt über die Zeit des Schmerzens hinaus</a:t>
            </a:r>
          </a:p>
          <a:p>
            <a:endParaRPr lang="de-CH" altLang="de-DE"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8802">
                                            <p:txEl>
                                              <p:pRg st="0" end="0"/>
                                            </p:txEl>
                                          </p:spTgt>
                                        </p:tgtEl>
                                        <p:attrNameLst>
                                          <p:attrName>style.visibility</p:attrName>
                                        </p:attrNameLst>
                                      </p:cBhvr>
                                      <p:to>
                                        <p:strVal val="visible"/>
                                      </p:to>
                                    </p:set>
                                    <p:animEffect transition="in" filter="blinds(horizontal)">
                                      <p:cBhvr>
                                        <p:cTn id="7" dur="500"/>
                                        <p:tgtEl>
                                          <p:spTgt spid="5888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8802">
                                            <p:txEl>
                                              <p:pRg st="1" end="1"/>
                                            </p:txEl>
                                          </p:spTgt>
                                        </p:tgtEl>
                                        <p:attrNameLst>
                                          <p:attrName>style.visibility</p:attrName>
                                        </p:attrNameLst>
                                      </p:cBhvr>
                                      <p:to>
                                        <p:strVal val="visible"/>
                                      </p:to>
                                    </p:set>
                                    <p:animEffect transition="in" filter="blinds(horizontal)">
                                      <p:cBhvr>
                                        <p:cTn id="12" dur="500"/>
                                        <p:tgtEl>
                                          <p:spTgt spid="5888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8802">
                                            <p:txEl>
                                              <p:pRg st="2" end="2"/>
                                            </p:txEl>
                                          </p:spTgt>
                                        </p:tgtEl>
                                        <p:attrNameLst>
                                          <p:attrName>style.visibility</p:attrName>
                                        </p:attrNameLst>
                                      </p:cBhvr>
                                      <p:to>
                                        <p:strVal val="visible"/>
                                      </p:to>
                                    </p:set>
                                    <p:animEffect transition="in" filter="blinds(horizontal)">
                                      <p:cBhvr>
                                        <p:cTn id="17" dur="500"/>
                                        <p:tgtEl>
                                          <p:spTgt spid="5888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8802">
                                            <p:txEl>
                                              <p:pRg st="3" end="3"/>
                                            </p:txEl>
                                          </p:spTgt>
                                        </p:tgtEl>
                                        <p:attrNameLst>
                                          <p:attrName>style.visibility</p:attrName>
                                        </p:attrNameLst>
                                      </p:cBhvr>
                                      <p:to>
                                        <p:strVal val="visible"/>
                                      </p:to>
                                    </p:set>
                                    <p:animEffect transition="in" filter="blinds(horizontal)">
                                      <p:cBhvr>
                                        <p:cTn id="22" dur="500"/>
                                        <p:tgtEl>
                                          <p:spTgt spid="58880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8802">
                                            <p:txEl>
                                              <p:pRg st="4" end="4"/>
                                            </p:txEl>
                                          </p:spTgt>
                                        </p:tgtEl>
                                        <p:attrNameLst>
                                          <p:attrName>style.visibility</p:attrName>
                                        </p:attrNameLst>
                                      </p:cBhvr>
                                      <p:to>
                                        <p:strVal val="visible"/>
                                      </p:to>
                                    </p:set>
                                    <p:animEffect transition="in" filter="blinds(horizontal)">
                                      <p:cBhvr>
                                        <p:cTn id="27" dur="500"/>
                                        <p:tgtEl>
                                          <p:spTgt spid="5888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a:extLst>
              <a:ext uri="{FF2B5EF4-FFF2-40B4-BE49-F238E27FC236}">
                <a16:creationId xmlns:a16="http://schemas.microsoft.com/office/drawing/2014/main" id="{C9B2B556-1CAA-4143-8E45-7F57514513F1}"/>
              </a:ext>
            </a:extLst>
          </p:cNvPr>
          <p:cNvSpPr>
            <a:spLocks noGrp="1" noChangeArrowheads="1"/>
          </p:cNvSpPr>
          <p:nvPr>
            <p:ph type="title"/>
          </p:nvPr>
        </p:nvSpPr>
        <p:spPr/>
        <p:txBody>
          <a:bodyPr/>
          <a:lstStyle/>
          <a:p>
            <a:r>
              <a:rPr lang="de-CH" altLang="de-DE" sz="4000"/>
              <a:t>Furcht und Hoffnung</a:t>
            </a:r>
            <a:r>
              <a:rPr lang="de-CH" altLang="de-DE" sz="3200"/>
              <a:t> </a:t>
            </a:r>
            <a:br>
              <a:rPr lang="de-CH" altLang="de-DE" sz="3200"/>
            </a:br>
            <a:r>
              <a:rPr lang="de-CH" altLang="de-DE" sz="2400"/>
              <a:t>BWV 66</a:t>
            </a:r>
            <a:endParaRPr lang="de-CH" altLang="de-DE" sz="3200"/>
          </a:p>
        </p:txBody>
      </p:sp>
      <p:sp>
        <p:nvSpPr>
          <p:cNvPr id="590851" name="Rectangle 3">
            <a:extLst>
              <a:ext uri="{FF2B5EF4-FFF2-40B4-BE49-F238E27FC236}">
                <a16:creationId xmlns:a16="http://schemas.microsoft.com/office/drawing/2014/main" id="{B610794F-6C7B-43AF-A222-75845B7A1797}"/>
              </a:ext>
            </a:extLst>
          </p:cNvPr>
          <p:cNvSpPr>
            <a:spLocks noGrp="1" noChangeArrowheads="1"/>
          </p:cNvSpPr>
          <p:nvPr>
            <p:ph type="body" idx="1"/>
          </p:nvPr>
        </p:nvSpPr>
        <p:spPr/>
        <p:txBody>
          <a:bodyPr/>
          <a:lstStyle/>
          <a:p>
            <a:pPr marL="482600" indent="-482600">
              <a:lnSpc>
                <a:spcPct val="90000"/>
              </a:lnSpc>
              <a:buFont typeface="Wingdings" panose="05000000000000000000" pitchFamily="2" charset="2"/>
              <a:buNone/>
            </a:pPr>
            <a:r>
              <a:rPr lang="de-CH" altLang="de-DE"/>
              <a:t>Innerer Dialog zwischen Furcht und Hoffnung (Ego state):</a:t>
            </a:r>
          </a:p>
          <a:p>
            <a:pPr marL="482600" indent="-482600">
              <a:lnSpc>
                <a:spcPct val="90000"/>
              </a:lnSpc>
              <a:buClr>
                <a:schemeClr val="bg1"/>
              </a:buClr>
            </a:pPr>
            <a:r>
              <a:rPr lang="de-CH" altLang="de-DE" sz="2400" i="1"/>
              <a:t>Furcht</a:t>
            </a:r>
            <a:r>
              <a:rPr lang="de-CH" altLang="de-DE" sz="2400"/>
              <a:t>: Ich fürchte </a:t>
            </a:r>
            <a:r>
              <a:rPr lang="de-CH" altLang="de-DE" sz="2400" u="sng"/>
              <a:t>zwar</a:t>
            </a:r>
            <a:r>
              <a:rPr lang="de-CH" altLang="de-DE" sz="2400"/>
              <a:t> des Grabes Finsternissen und </a:t>
            </a:r>
            <a:r>
              <a:rPr lang="de-CH" altLang="de-DE" sz="2400" u="sng"/>
              <a:t>klagete</a:t>
            </a:r>
            <a:r>
              <a:rPr lang="de-CH" altLang="de-DE" sz="2400"/>
              <a:t>, mein Heil sei nun entrissen.</a:t>
            </a:r>
          </a:p>
          <a:p>
            <a:pPr marL="482600" indent="-482600">
              <a:lnSpc>
                <a:spcPct val="90000"/>
              </a:lnSpc>
              <a:buClr>
                <a:schemeClr val="bg1"/>
              </a:buClr>
            </a:pPr>
            <a:r>
              <a:rPr lang="de-CH" altLang="de-DE" sz="2400" i="1"/>
              <a:t>Hoffnung</a:t>
            </a:r>
            <a:r>
              <a:rPr lang="de-CH" altLang="de-DE" sz="2400"/>
              <a:t>: Ich fürchte </a:t>
            </a:r>
            <a:r>
              <a:rPr lang="de-CH" altLang="de-DE" sz="2400" u="sng"/>
              <a:t>nicht</a:t>
            </a:r>
            <a:r>
              <a:rPr lang="de-CH" altLang="de-DE" sz="2400"/>
              <a:t> des Grabes Finsternissen und </a:t>
            </a:r>
            <a:r>
              <a:rPr lang="de-CH" altLang="de-DE" sz="2400" u="sng"/>
              <a:t>hoffete</a:t>
            </a:r>
            <a:r>
              <a:rPr lang="de-CH" altLang="de-DE" sz="2400"/>
              <a:t>, mein Heil sei nicht entrissen.</a:t>
            </a:r>
          </a:p>
          <a:p>
            <a:pPr marL="482600" indent="-482600">
              <a:lnSpc>
                <a:spcPct val="90000"/>
              </a:lnSpc>
              <a:buClr>
                <a:schemeClr val="bg1"/>
              </a:buClr>
            </a:pPr>
            <a:r>
              <a:rPr lang="de-CH" altLang="de-DE" sz="2400"/>
              <a:t>Antwort: Es lebet der Heiland und </a:t>
            </a:r>
            <a:r>
              <a:rPr lang="de-CH" altLang="de-DE" b="1"/>
              <a:t>herrschet in euch</a:t>
            </a:r>
            <a:r>
              <a:rPr lang="de-CH" altLang="de-DE"/>
              <a:t> (ca. 40 x wiederholt!) </a:t>
            </a:r>
            <a:r>
              <a:rPr lang="de-CH" altLang="de-DE" sz="2400"/>
              <a:t> Ihr könnet verjagen das Trauern, das Fürchten, das ängstliche Zagen…</a:t>
            </a:r>
          </a:p>
          <a:p>
            <a:pPr marL="482600" indent="-482600" algn="ctr">
              <a:lnSpc>
                <a:spcPct val="90000"/>
              </a:lnSpc>
              <a:buFont typeface="Wingdings" panose="05000000000000000000" pitchFamily="2" charset="2"/>
              <a:buNone/>
            </a:pPr>
            <a:r>
              <a:rPr lang="de-CH" altLang="de-DE" i="1"/>
              <a:t>Herrliche Einladung zur Selbstverantwortung!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0851">
                                            <p:txEl>
                                              <p:pRg st="0" end="0"/>
                                            </p:txEl>
                                          </p:spTgt>
                                        </p:tgtEl>
                                        <p:attrNameLst>
                                          <p:attrName>style.visibility</p:attrName>
                                        </p:attrNameLst>
                                      </p:cBhvr>
                                      <p:to>
                                        <p:strVal val="visible"/>
                                      </p:to>
                                    </p:set>
                                    <p:animEffect transition="in" filter="blinds(horizontal)">
                                      <p:cBhvr>
                                        <p:cTn id="7" dur="500"/>
                                        <p:tgtEl>
                                          <p:spTgt spid="590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0851">
                                            <p:txEl>
                                              <p:pRg st="1" end="1"/>
                                            </p:txEl>
                                          </p:spTgt>
                                        </p:tgtEl>
                                        <p:attrNameLst>
                                          <p:attrName>style.visibility</p:attrName>
                                        </p:attrNameLst>
                                      </p:cBhvr>
                                      <p:to>
                                        <p:strVal val="visible"/>
                                      </p:to>
                                    </p:set>
                                    <p:animEffect transition="in" filter="blinds(horizontal)">
                                      <p:cBhvr>
                                        <p:cTn id="12" dur="500"/>
                                        <p:tgtEl>
                                          <p:spTgt spid="590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0851">
                                            <p:txEl>
                                              <p:pRg st="2" end="2"/>
                                            </p:txEl>
                                          </p:spTgt>
                                        </p:tgtEl>
                                        <p:attrNameLst>
                                          <p:attrName>style.visibility</p:attrName>
                                        </p:attrNameLst>
                                      </p:cBhvr>
                                      <p:to>
                                        <p:strVal val="visible"/>
                                      </p:to>
                                    </p:set>
                                    <p:animEffect transition="in" filter="blinds(horizontal)">
                                      <p:cBhvr>
                                        <p:cTn id="17" dur="500"/>
                                        <p:tgtEl>
                                          <p:spTgt spid="5908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0851">
                                            <p:txEl>
                                              <p:pRg st="3" end="3"/>
                                            </p:txEl>
                                          </p:spTgt>
                                        </p:tgtEl>
                                        <p:attrNameLst>
                                          <p:attrName>style.visibility</p:attrName>
                                        </p:attrNameLst>
                                      </p:cBhvr>
                                      <p:to>
                                        <p:strVal val="visible"/>
                                      </p:to>
                                    </p:set>
                                    <p:animEffect transition="in" filter="blinds(horizontal)">
                                      <p:cBhvr>
                                        <p:cTn id="22" dur="500"/>
                                        <p:tgtEl>
                                          <p:spTgt spid="5908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0851">
                                            <p:txEl>
                                              <p:pRg st="4" end="4"/>
                                            </p:txEl>
                                          </p:spTgt>
                                        </p:tgtEl>
                                        <p:attrNameLst>
                                          <p:attrName>style.visibility</p:attrName>
                                        </p:attrNameLst>
                                      </p:cBhvr>
                                      <p:to>
                                        <p:strVal val="visible"/>
                                      </p:to>
                                    </p:set>
                                    <p:animEffect transition="in" filter="blinds(horizontal)">
                                      <p:cBhvr>
                                        <p:cTn id="27" dur="500"/>
                                        <p:tgtEl>
                                          <p:spTgt spid="590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a:extLst>
              <a:ext uri="{FF2B5EF4-FFF2-40B4-BE49-F238E27FC236}">
                <a16:creationId xmlns:a16="http://schemas.microsoft.com/office/drawing/2014/main" id="{FD4C07BF-6C45-48CB-B39C-9D3749F4F3E2}"/>
              </a:ext>
            </a:extLst>
          </p:cNvPr>
          <p:cNvSpPr>
            <a:spLocks noGrp="1" noChangeArrowheads="1"/>
          </p:cNvSpPr>
          <p:nvPr>
            <p:ph type="title"/>
          </p:nvPr>
        </p:nvSpPr>
        <p:spPr/>
        <p:txBody>
          <a:bodyPr/>
          <a:lstStyle/>
          <a:p>
            <a:r>
              <a:rPr lang="de-CH" altLang="de-DE" sz="3200"/>
              <a:t>Selbstwert </a:t>
            </a:r>
            <a:r>
              <a:rPr lang="de-CH" altLang="de-DE" sz="2400" b="1"/>
              <a:t>BWV 49</a:t>
            </a:r>
            <a:br>
              <a:rPr lang="de-CH" altLang="de-DE" sz="2400" b="1"/>
            </a:br>
            <a:r>
              <a:rPr lang="de-CH" altLang="de-DE" sz="2000" b="1"/>
              <a:t>(auf der Grundlage des Evangeliums)</a:t>
            </a:r>
            <a:endParaRPr lang="de-CH" altLang="de-DE" sz="3200"/>
          </a:p>
        </p:txBody>
      </p:sp>
      <p:sp>
        <p:nvSpPr>
          <p:cNvPr id="592899" name="Rectangle 3">
            <a:extLst>
              <a:ext uri="{FF2B5EF4-FFF2-40B4-BE49-F238E27FC236}">
                <a16:creationId xmlns:a16="http://schemas.microsoft.com/office/drawing/2014/main" id="{A34DE63B-B778-4DE3-9444-D5C5160CF5EF}"/>
              </a:ext>
            </a:extLst>
          </p:cNvPr>
          <p:cNvSpPr>
            <a:spLocks noGrp="1" noChangeArrowheads="1"/>
          </p:cNvSpPr>
          <p:nvPr>
            <p:ph type="body" idx="1"/>
          </p:nvPr>
        </p:nvSpPr>
        <p:spPr/>
        <p:txBody>
          <a:bodyPr/>
          <a:lstStyle/>
          <a:p>
            <a:pPr>
              <a:buFont typeface="Wingdings" panose="05000000000000000000" pitchFamily="2" charset="2"/>
              <a:buNone/>
            </a:pPr>
            <a:r>
              <a:rPr lang="de-CH" altLang="de-DE"/>
              <a:t>Gesucht – gewollt – eingeladen – geschmückt – bedingungslos geliebt – verbündet!</a:t>
            </a:r>
          </a:p>
          <a:p>
            <a:pPr>
              <a:buClr>
                <a:schemeClr val="bg1"/>
              </a:buClr>
            </a:pPr>
            <a:r>
              <a:rPr lang="de-CH" altLang="de-DE"/>
              <a:t>Ich bin herrlich, ich bin schön… </a:t>
            </a:r>
            <a:r>
              <a:rPr lang="de-CH" altLang="de-DE" sz="3200" b="1"/>
              <a:t>Seines Heils Gerechtigkeit ist mein Schmuck und Ehrenkleid; und damit will ich bestehn, wenn ich werd in Himmel gehen.</a:t>
            </a:r>
          </a:p>
          <a:p>
            <a:pPr>
              <a:buClr>
                <a:schemeClr val="bg1"/>
              </a:buClr>
            </a:pPr>
            <a:r>
              <a:rPr lang="de-CH" altLang="de-DE"/>
              <a:t>Mein Glaube hat mich selbst so angezogen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2899">
                                            <p:txEl>
                                              <p:pRg st="1" end="1"/>
                                            </p:txEl>
                                          </p:spTgt>
                                        </p:tgtEl>
                                        <p:attrNameLst>
                                          <p:attrName>style.visibility</p:attrName>
                                        </p:attrNameLst>
                                      </p:cBhvr>
                                      <p:to>
                                        <p:strVal val="visible"/>
                                      </p:to>
                                    </p:set>
                                    <p:animEffect transition="in" filter="blinds(horizontal)">
                                      <p:cBhvr>
                                        <p:cTn id="7" dur="500"/>
                                        <p:tgtEl>
                                          <p:spTgt spid="59289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92899">
                                            <p:txEl>
                                              <p:pRg st="2" end="2"/>
                                            </p:txEl>
                                          </p:spTgt>
                                        </p:tgtEl>
                                        <p:attrNameLst>
                                          <p:attrName>style.visibility</p:attrName>
                                        </p:attrNameLst>
                                      </p:cBhvr>
                                      <p:to>
                                        <p:strVal val="visible"/>
                                      </p:to>
                                    </p:set>
                                    <p:animEffect transition="in" filter="blinds(horizontal)">
                                      <p:cBhvr>
                                        <p:cTn id="10" dur="500"/>
                                        <p:tgtEl>
                                          <p:spTgt spid="592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a:extLst>
              <a:ext uri="{FF2B5EF4-FFF2-40B4-BE49-F238E27FC236}">
                <a16:creationId xmlns:a16="http://schemas.microsoft.com/office/drawing/2014/main" id="{BF6D78F0-8AF8-4FD1-9836-8F03005174CF}"/>
              </a:ext>
            </a:extLst>
          </p:cNvPr>
          <p:cNvSpPr>
            <a:spLocks noGrp="1" noChangeArrowheads="1"/>
          </p:cNvSpPr>
          <p:nvPr>
            <p:ph type="title"/>
          </p:nvPr>
        </p:nvSpPr>
        <p:spPr/>
        <p:txBody>
          <a:bodyPr/>
          <a:lstStyle/>
          <a:p>
            <a:r>
              <a:rPr lang="de-CH" altLang="de-DE" sz="3200"/>
              <a:t>Orientierung in ein übergeordnetes Ziel im Umgang mit dem Leid </a:t>
            </a:r>
            <a:r>
              <a:rPr lang="de-CH" altLang="de-DE" sz="2000"/>
              <a:t>BWV  57</a:t>
            </a:r>
          </a:p>
        </p:txBody>
      </p:sp>
      <p:sp>
        <p:nvSpPr>
          <p:cNvPr id="594947" name="Rectangle 3">
            <a:extLst>
              <a:ext uri="{FF2B5EF4-FFF2-40B4-BE49-F238E27FC236}">
                <a16:creationId xmlns:a16="http://schemas.microsoft.com/office/drawing/2014/main" id="{169330B4-1F3C-47D6-846E-F5194226D8AD}"/>
              </a:ext>
            </a:extLst>
          </p:cNvPr>
          <p:cNvSpPr>
            <a:spLocks noGrp="1" noChangeArrowheads="1"/>
          </p:cNvSpPr>
          <p:nvPr>
            <p:ph type="body" idx="1"/>
          </p:nvPr>
        </p:nvSpPr>
        <p:spPr>
          <a:xfrm>
            <a:off x="1476375" y="1600200"/>
            <a:ext cx="7210425" cy="4997450"/>
          </a:xfrm>
        </p:spPr>
        <p:txBody>
          <a:bodyPr/>
          <a:lstStyle/>
          <a:p>
            <a:pPr>
              <a:lnSpc>
                <a:spcPct val="90000"/>
              </a:lnSpc>
              <a:buClr>
                <a:schemeClr val="bg1"/>
              </a:buClr>
            </a:pPr>
            <a:r>
              <a:rPr lang="de-CH" altLang="de-DE"/>
              <a:t>Leiden gehört zum Leben. Unser Glück hängt nicht am Wohlbefinden.</a:t>
            </a:r>
          </a:p>
          <a:p>
            <a:pPr>
              <a:lnSpc>
                <a:spcPct val="90000"/>
              </a:lnSpc>
              <a:buClr>
                <a:schemeClr val="bg1"/>
              </a:buClr>
            </a:pPr>
            <a:r>
              <a:rPr lang="de-CH" altLang="de-DE"/>
              <a:t>Das entscheidende ist eine Liebesbeziehung zwischen Gott und Mensch „Ich wünschte mir den Tod, wenn du, mein Jesu, mich nicht liebtest.“</a:t>
            </a:r>
          </a:p>
          <a:p>
            <a:pPr>
              <a:lnSpc>
                <a:spcPct val="90000"/>
              </a:lnSpc>
              <a:buClr>
                <a:schemeClr val="bg1"/>
              </a:buClr>
            </a:pPr>
            <a:r>
              <a:rPr lang="de-CH" altLang="de-DE"/>
              <a:t>Die freudige Erwartung auf das Leben nach dieser Zeit, setzt Kräfte frei für dieses oft so harte Leben und die Aufgaben, die es uns stellt.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4947">
                                            <p:txEl>
                                              <p:pRg st="0" end="0"/>
                                            </p:txEl>
                                          </p:spTgt>
                                        </p:tgtEl>
                                        <p:attrNameLst>
                                          <p:attrName>style.visibility</p:attrName>
                                        </p:attrNameLst>
                                      </p:cBhvr>
                                      <p:to>
                                        <p:strVal val="visible"/>
                                      </p:to>
                                    </p:set>
                                    <p:animEffect transition="in" filter="blinds(horizontal)">
                                      <p:cBhvr>
                                        <p:cTn id="7" dur="500"/>
                                        <p:tgtEl>
                                          <p:spTgt spid="594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4947">
                                            <p:txEl>
                                              <p:pRg st="1" end="1"/>
                                            </p:txEl>
                                          </p:spTgt>
                                        </p:tgtEl>
                                        <p:attrNameLst>
                                          <p:attrName>style.visibility</p:attrName>
                                        </p:attrNameLst>
                                      </p:cBhvr>
                                      <p:to>
                                        <p:strVal val="visible"/>
                                      </p:to>
                                    </p:set>
                                    <p:animEffect transition="in" filter="blinds(horizontal)">
                                      <p:cBhvr>
                                        <p:cTn id="12" dur="500"/>
                                        <p:tgtEl>
                                          <p:spTgt spid="5949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4947">
                                            <p:txEl>
                                              <p:pRg st="2" end="2"/>
                                            </p:txEl>
                                          </p:spTgt>
                                        </p:tgtEl>
                                        <p:attrNameLst>
                                          <p:attrName>style.visibility</p:attrName>
                                        </p:attrNameLst>
                                      </p:cBhvr>
                                      <p:to>
                                        <p:strVal val="visible"/>
                                      </p:to>
                                    </p:set>
                                    <p:animEffect transition="in" filter="blinds(horizontal)">
                                      <p:cBhvr>
                                        <p:cTn id="17" dur="500"/>
                                        <p:tgtEl>
                                          <p:spTgt spid="594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a:extLst>
              <a:ext uri="{FF2B5EF4-FFF2-40B4-BE49-F238E27FC236}">
                <a16:creationId xmlns:a16="http://schemas.microsoft.com/office/drawing/2014/main" id="{EC687C45-162B-4AF3-9217-F5AAB5591904}"/>
              </a:ext>
            </a:extLst>
          </p:cNvPr>
          <p:cNvSpPr>
            <a:spLocks noGrp="1" noChangeArrowheads="1"/>
          </p:cNvSpPr>
          <p:nvPr>
            <p:ph type="body" idx="1"/>
          </p:nvPr>
        </p:nvSpPr>
        <p:spPr>
          <a:xfrm>
            <a:off x="1476375" y="404813"/>
            <a:ext cx="7221538" cy="5726112"/>
          </a:xfrm>
        </p:spPr>
        <p:txBody>
          <a:bodyPr/>
          <a:lstStyle/>
          <a:p>
            <a:pPr>
              <a:lnSpc>
                <a:spcPct val="90000"/>
              </a:lnSpc>
              <a:buClr>
                <a:schemeClr val="bg1"/>
              </a:buClr>
            </a:pPr>
            <a:r>
              <a:rPr lang="de-CH" altLang="de-DE"/>
              <a:t>Verglichen einem Embryo im Schoss dieser Welt, sehnt sich der Mensch nach dem Tod, sprich Geburt in die neue Wirklichkeit.</a:t>
            </a:r>
          </a:p>
          <a:p>
            <a:pPr>
              <a:lnSpc>
                <a:spcPct val="90000"/>
              </a:lnSpc>
              <a:buClr>
                <a:schemeClr val="bg1"/>
              </a:buClr>
              <a:buFont typeface="Wingdings" panose="05000000000000000000" pitchFamily="2" charset="2"/>
              <a:buNone/>
            </a:pPr>
            <a:r>
              <a:rPr lang="de-CH" altLang="de-DE" i="1"/>
              <a:t>„Ich ende behende mein irdisches Leben, mit Freuden zu scheiden verlang ich jetzt eben…“</a:t>
            </a:r>
          </a:p>
          <a:p>
            <a:pPr>
              <a:lnSpc>
                <a:spcPct val="90000"/>
              </a:lnSpc>
              <a:buClr>
                <a:schemeClr val="bg1"/>
              </a:buClr>
            </a:pPr>
            <a:r>
              <a:rPr lang="de-CH" altLang="de-DE"/>
              <a:t>Die reale Hoffnung der leiblichen Auferstehung ist ein Dauerthema bei Bach.</a:t>
            </a:r>
          </a:p>
          <a:p>
            <a:pPr>
              <a:lnSpc>
                <a:spcPct val="90000"/>
              </a:lnSpc>
              <a:buClr>
                <a:schemeClr val="bg1"/>
              </a:buClr>
            </a:pPr>
            <a:r>
              <a:rPr lang="de-CH" altLang="de-DE"/>
              <a:t>Zitat von Martin Luther King:</a:t>
            </a:r>
          </a:p>
          <a:p>
            <a:pPr>
              <a:lnSpc>
                <a:spcPct val="90000"/>
              </a:lnSpc>
              <a:buClr>
                <a:schemeClr val="bg1"/>
              </a:buClr>
              <a:buFont typeface="Wingdings" panose="05000000000000000000" pitchFamily="2" charset="2"/>
              <a:buNone/>
            </a:pPr>
            <a:r>
              <a:rPr lang="de-CH" altLang="de-DE" sz="3600" i="1"/>
              <a:t>Wer nichts hat, wofür es sich lohnt zu sterben, der hat auch nichts, wofür es sich lohnt zu leben.</a:t>
            </a:r>
          </a:p>
          <a:p>
            <a:pPr>
              <a:lnSpc>
                <a:spcPct val="90000"/>
              </a:lnSpc>
              <a:buFont typeface="Wingdings" panose="05000000000000000000" pitchFamily="2" charset="2"/>
              <a:buNone/>
            </a:pPr>
            <a:endParaRPr lang="de-CH" altLang="de-DE" sz="36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6994">
                                            <p:txEl>
                                              <p:pRg st="0" end="0"/>
                                            </p:txEl>
                                          </p:spTgt>
                                        </p:tgtEl>
                                        <p:attrNameLst>
                                          <p:attrName>style.visibility</p:attrName>
                                        </p:attrNameLst>
                                      </p:cBhvr>
                                      <p:to>
                                        <p:strVal val="visible"/>
                                      </p:to>
                                    </p:set>
                                    <p:animEffect transition="in" filter="blinds(horizontal)">
                                      <p:cBhvr>
                                        <p:cTn id="7" dur="500"/>
                                        <p:tgtEl>
                                          <p:spTgt spid="5969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6994">
                                            <p:txEl>
                                              <p:pRg st="1" end="1"/>
                                            </p:txEl>
                                          </p:spTgt>
                                        </p:tgtEl>
                                        <p:attrNameLst>
                                          <p:attrName>style.visibility</p:attrName>
                                        </p:attrNameLst>
                                      </p:cBhvr>
                                      <p:to>
                                        <p:strVal val="visible"/>
                                      </p:to>
                                    </p:set>
                                    <p:animEffect transition="in" filter="blinds(horizontal)">
                                      <p:cBhvr>
                                        <p:cTn id="12" dur="500"/>
                                        <p:tgtEl>
                                          <p:spTgt spid="5969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6994">
                                            <p:txEl>
                                              <p:pRg st="2" end="2"/>
                                            </p:txEl>
                                          </p:spTgt>
                                        </p:tgtEl>
                                        <p:attrNameLst>
                                          <p:attrName>style.visibility</p:attrName>
                                        </p:attrNameLst>
                                      </p:cBhvr>
                                      <p:to>
                                        <p:strVal val="visible"/>
                                      </p:to>
                                    </p:set>
                                    <p:animEffect transition="in" filter="blinds(horizontal)">
                                      <p:cBhvr>
                                        <p:cTn id="17" dur="500"/>
                                        <p:tgtEl>
                                          <p:spTgt spid="59699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6994">
                                            <p:txEl>
                                              <p:pRg st="3" end="3"/>
                                            </p:txEl>
                                          </p:spTgt>
                                        </p:tgtEl>
                                        <p:attrNameLst>
                                          <p:attrName>style.visibility</p:attrName>
                                        </p:attrNameLst>
                                      </p:cBhvr>
                                      <p:to>
                                        <p:strVal val="visible"/>
                                      </p:to>
                                    </p:set>
                                    <p:animEffect transition="in" filter="blinds(horizontal)">
                                      <p:cBhvr>
                                        <p:cTn id="22" dur="500"/>
                                        <p:tgtEl>
                                          <p:spTgt spid="59699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6994">
                                            <p:txEl>
                                              <p:pRg st="4" end="4"/>
                                            </p:txEl>
                                          </p:spTgt>
                                        </p:tgtEl>
                                        <p:attrNameLst>
                                          <p:attrName>style.visibility</p:attrName>
                                        </p:attrNameLst>
                                      </p:cBhvr>
                                      <p:to>
                                        <p:strVal val="visible"/>
                                      </p:to>
                                    </p:set>
                                    <p:animEffect transition="in" filter="blinds(horizontal)">
                                      <p:cBhvr>
                                        <p:cTn id="27" dur="500"/>
                                        <p:tgtEl>
                                          <p:spTgt spid="5969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a:extLst>
              <a:ext uri="{FF2B5EF4-FFF2-40B4-BE49-F238E27FC236}">
                <a16:creationId xmlns:a16="http://schemas.microsoft.com/office/drawing/2014/main" id="{F85E37C3-FC7F-45C9-9E04-412393739D86}"/>
              </a:ext>
            </a:extLst>
          </p:cNvPr>
          <p:cNvSpPr>
            <a:spLocks noGrp="1" noChangeArrowheads="1"/>
          </p:cNvSpPr>
          <p:nvPr>
            <p:ph type="title"/>
          </p:nvPr>
        </p:nvSpPr>
        <p:spPr/>
        <p:txBody>
          <a:bodyPr/>
          <a:lstStyle/>
          <a:p>
            <a:r>
              <a:rPr lang="de-CH" altLang="de-DE" sz="3200"/>
              <a:t>Psychohygiene für Seelsorger </a:t>
            </a:r>
            <a:br>
              <a:rPr lang="de-CH" altLang="de-DE" sz="3200"/>
            </a:br>
            <a:r>
              <a:rPr lang="de-CH" altLang="de-DE" sz="2400"/>
              <a:t>BWV 67</a:t>
            </a:r>
            <a:endParaRPr lang="de-CH" altLang="de-DE" sz="3200"/>
          </a:p>
        </p:txBody>
      </p:sp>
      <p:sp>
        <p:nvSpPr>
          <p:cNvPr id="599043" name="Rectangle 3">
            <a:extLst>
              <a:ext uri="{FF2B5EF4-FFF2-40B4-BE49-F238E27FC236}">
                <a16:creationId xmlns:a16="http://schemas.microsoft.com/office/drawing/2014/main" id="{397944F0-A367-48B1-B8B7-6152BB71D762}"/>
              </a:ext>
            </a:extLst>
          </p:cNvPr>
          <p:cNvSpPr>
            <a:spLocks noGrp="1" noChangeArrowheads="1"/>
          </p:cNvSpPr>
          <p:nvPr>
            <p:ph type="body" idx="1"/>
          </p:nvPr>
        </p:nvSpPr>
        <p:spPr/>
        <p:txBody>
          <a:bodyPr/>
          <a:lstStyle/>
          <a:p>
            <a:pPr>
              <a:lnSpc>
                <a:spcPct val="80000"/>
              </a:lnSpc>
              <a:buClr>
                <a:schemeClr val="bg1"/>
              </a:buClr>
            </a:pPr>
            <a:r>
              <a:rPr lang="de-CH" altLang="de-DE" sz="2400"/>
              <a:t>Hintergrund der Kantate: Situation nach der Kreuzigung Jesu. Die Jünger haben sich eingeschlossen, zurück gezogen, sind frustriert, entmutigt, blockiert! </a:t>
            </a:r>
          </a:p>
          <a:p>
            <a:pPr>
              <a:lnSpc>
                <a:spcPct val="80000"/>
              </a:lnSpc>
              <a:buClr>
                <a:schemeClr val="bg1"/>
              </a:buClr>
            </a:pPr>
            <a:r>
              <a:rPr lang="de-CH" altLang="de-DE" sz="2400"/>
              <a:t>„Halt im Gedächtnis Jesus Christ“ Der Aufruf zum Anhalten / Stoppen wiederholt sich ca. 40 x</a:t>
            </a:r>
          </a:p>
          <a:p>
            <a:pPr>
              <a:lnSpc>
                <a:spcPct val="80000"/>
              </a:lnSpc>
              <a:buClr>
                <a:schemeClr val="bg1"/>
              </a:buClr>
            </a:pPr>
            <a:r>
              <a:rPr lang="de-CH" altLang="de-DE" sz="2400"/>
              <a:t>Ambivalente Realität: Mein Glaube kennt des Heilands Sieg – Doch fühlt mein Herze Streit und Krieg.</a:t>
            </a:r>
          </a:p>
          <a:p>
            <a:pPr>
              <a:lnSpc>
                <a:spcPct val="80000"/>
              </a:lnSpc>
              <a:buClr>
                <a:schemeClr val="bg1"/>
              </a:buClr>
            </a:pPr>
            <a:r>
              <a:rPr lang="de-CH" altLang="de-DE" sz="2400"/>
              <a:t>Jesus kommt „durch die Wand“ (unsere  Blockaden) und bringt seinen Frieden „Friede sei mit euch!“</a:t>
            </a:r>
          </a:p>
          <a:p>
            <a:pPr>
              <a:lnSpc>
                <a:spcPct val="80000"/>
              </a:lnSpc>
            </a:pPr>
            <a:endParaRPr lang="de-CH" altLang="de-DE"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animEffect transition="in" filter="blinds(horizontal)">
                                      <p:cBhvr>
                                        <p:cTn id="7" dur="500"/>
                                        <p:tgtEl>
                                          <p:spTgt spid="599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9043">
                                            <p:txEl>
                                              <p:pRg st="1" end="1"/>
                                            </p:txEl>
                                          </p:spTgt>
                                        </p:tgtEl>
                                        <p:attrNameLst>
                                          <p:attrName>style.visibility</p:attrName>
                                        </p:attrNameLst>
                                      </p:cBhvr>
                                      <p:to>
                                        <p:strVal val="visible"/>
                                      </p:to>
                                    </p:set>
                                    <p:animEffect transition="in" filter="blinds(horizontal)">
                                      <p:cBhvr>
                                        <p:cTn id="12" dur="500"/>
                                        <p:tgtEl>
                                          <p:spTgt spid="599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9043">
                                            <p:txEl>
                                              <p:pRg st="2" end="2"/>
                                            </p:txEl>
                                          </p:spTgt>
                                        </p:tgtEl>
                                        <p:attrNameLst>
                                          <p:attrName>style.visibility</p:attrName>
                                        </p:attrNameLst>
                                      </p:cBhvr>
                                      <p:to>
                                        <p:strVal val="visible"/>
                                      </p:to>
                                    </p:set>
                                    <p:animEffect transition="in" filter="blinds(horizontal)">
                                      <p:cBhvr>
                                        <p:cTn id="17" dur="500"/>
                                        <p:tgtEl>
                                          <p:spTgt spid="5990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9043">
                                            <p:txEl>
                                              <p:pRg st="3" end="3"/>
                                            </p:txEl>
                                          </p:spTgt>
                                        </p:tgtEl>
                                        <p:attrNameLst>
                                          <p:attrName>style.visibility</p:attrName>
                                        </p:attrNameLst>
                                      </p:cBhvr>
                                      <p:to>
                                        <p:strVal val="visible"/>
                                      </p:to>
                                    </p:set>
                                    <p:animEffect transition="in" filter="blinds(horizontal)">
                                      <p:cBhvr>
                                        <p:cTn id="22" dur="500"/>
                                        <p:tgtEl>
                                          <p:spTgt spid="599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id="{D7F52476-286E-4112-81F0-FEC28A825675}"/>
              </a:ext>
            </a:extLst>
          </p:cNvPr>
          <p:cNvSpPr>
            <a:spLocks noGrp="1" noChangeArrowheads="1"/>
          </p:cNvSpPr>
          <p:nvPr>
            <p:ph type="title"/>
          </p:nvPr>
        </p:nvSpPr>
        <p:spPr>
          <a:xfrm>
            <a:off x="1331913" y="2060575"/>
            <a:ext cx="7366000" cy="1800225"/>
          </a:xfrm>
        </p:spPr>
        <p:txBody>
          <a:bodyPr/>
          <a:lstStyle/>
          <a:p>
            <a:r>
              <a:rPr lang="de-CH" altLang="de-DE" sz="3200"/>
              <a:t>Erfahrungen mit Musik und Liedern im Rahmen der Seelsorge</a:t>
            </a:r>
            <a:br>
              <a:rPr lang="de-CH" altLang="de-DE" sz="3200"/>
            </a:br>
            <a:br>
              <a:rPr lang="de-CH" altLang="de-DE" sz="3200"/>
            </a:br>
            <a:r>
              <a:rPr lang="de-CH" altLang="de-DE" sz="2000"/>
              <a:t>Thomas Widmer</a:t>
            </a:r>
          </a:p>
        </p:txBody>
      </p:sp>
      <p:sp>
        <p:nvSpPr>
          <p:cNvPr id="411651" name="Rectangle 3">
            <a:extLst>
              <a:ext uri="{FF2B5EF4-FFF2-40B4-BE49-F238E27FC236}">
                <a16:creationId xmlns:a16="http://schemas.microsoft.com/office/drawing/2014/main" id="{12FC3A5C-C1DD-4775-B97B-B1605D362F97}"/>
              </a:ext>
            </a:extLst>
          </p:cNvPr>
          <p:cNvSpPr>
            <a:spLocks noGrp="1" noChangeArrowheads="1"/>
          </p:cNvSpPr>
          <p:nvPr>
            <p:ph type="body" idx="1"/>
          </p:nvPr>
        </p:nvSpPr>
        <p:spPr>
          <a:xfrm>
            <a:off x="1331913" y="1628775"/>
            <a:ext cx="7366000" cy="2549525"/>
          </a:xfrm>
        </p:spPr>
        <p:txBody>
          <a:bodyPr/>
          <a:lstStyle/>
          <a:p>
            <a:pPr>
              <a:buFont typeface="Wingdings" panose="05000000000000000000" pitchFamily="2" charset="2"/>
              <a:buNone/>
            </a:pPr>
            <a:endParaRPr lang="de-CH" alt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a:extLst>
              <a:ext uri="{FF2B5EF4-FFF2-40B4-BE49-F238E27FC236}">
                <a16:creationId xmlns:a16="http://schemas.microsoft.com/office/drawing/2014/main" id="{0A706017-E5C0-4A86-9A7C-35691ECF1D73}"/>
              </a:ext>
            </a:extLst>
          </p:cNvPr>
          <p:cNvSpPr>
            <a:spLocks noGrp="1" noChangeArrowheads="1"/>
          </p:cNvSpPr>
          <p:nvPr>
            <p:ph type="title"/>
          </p:nvPr>
        </p:nvSpPr>
        <p:spPr>
          <a:xfrm>
            <a:off x="1403350" y="277813"/>
            <a:ext cx="7561263" cy="1143000"/>
          </a:xfrm>
        </p:spPr>
        <p:txBody>
          <a:bodyPr/>
          <a:lstStyle/>
          <a:p>
            <a:br>
              <a:rPr lang="de-CH" altLang="de-DE" sz="2400"/>
            </a:br>
            <a:r>
              <a:rPr lang="de-CH" altLang="de-DE" sz="2400"/>
              <a:t>Sing dich gesund!</a:t>
            </a:r>
            <a:br>
              <a:rPr lang="de-CH" altLang="de-DE" sz="2400"/>
            </a:br>
            <a:r>
              <a:rPr lang="de-CH" altLang="de-DE" sz="2400"/>
              <a:t>Thema einer Seelsorge-Fachzeitschrift</a:t>
            </a:r>
          </a:p>
        </p:txBody>
      </p:sp>
      <p:pic>
        <p:nvPicPr>
          <p:cNvPr id="454660" name="Picture 4">
            <a:extLst>
              <a:ext uri="{FF2B5EF4-FFF2-40B4-BE49-F238E27FC236}">
                <a16:creationId xmlns:a16="http://schemas.microsoft.com/office/drawing/2014/main" id="{03B5328D-2907-4DDF-BD7B-C2389F96C5B0}"/>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71775" y="1916113"/>
            <a:ext cx="3621088" cy="467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837127AE-2C26-49E5-A64E-23A889F9CCD8}"/>
              </a:ext>
            </a:extLst>
          </p:cNvPr>
          <p:cNvSpPr>
            <a:spLocks noGrp="1" noChangeArrowheads="1"/>
          </p:cNvSpPr>
          <p:nvPr>
            <p:ph type="title"/>
          </p:nvPr>
        </p:nvSpPr>
        <p:spPr/>
        <p:txBody>
          <a:bodyPr/>
          <a:lstStyle/>
          <a:p>
            <a:r>
              <a:rPr lang="de-CH" altLang="de-DE" sz="3200"/>
              <a:t>Singen und Musik im Gespräch thematisieren </a:t>
            </a:r>
          </a:p>
        </p:txBody>
      </p:sp>
      <p:sp>
        <p:nvSpPr>
          <p:cNvPr id="413699" name="Rectangle 3">
            <a:extLst>
              <a:ext uri="{FF2B5EF4-FFF2-40B4-BE49-F238E27FC236}">
                <a16:creationId xmlns:a16="http://schemas.microsoft.com/office/drawing/2014/main" id="{7EFCC158-12BA-4648-9D89-DCA49EE56561}"/>
              </a:ext>
            </a:extLst>
          </p:cNvPr>
          <p:cNvSpPr>
            <a:spLocks noGrp="1" noChangeArrowheads="1"/>
          </p:cNvSpPr>
          <p:nvPr>
            <p:ph type="body" idx="1"/>
          </p:nvPr>
        </p:nvSpPr>
        <p:spPr>
          <a:xfrm>
            <a:off x="1331913" y="1628775"/>
            <a:ext cx="7354887" cy="4679950"/>
          </a:xfrm>
        </p:spPr>
        <p:txBody>
          <a:bodyPr/>
          <a:lstStyle/>
          <a:p>
            <a:pPr>
              <a:buClr>
                <a:schemeClr val="bg1"/>
              </a:buClr>
            </a:pPr>
            <a:r>
              <a:rPr lang="de-CH" altLang="de-DE"/>
              <a:t>Spielen sie ein Instrument?</a:t>
            </a:r>
          </a:p>
          <a:p>
            <a:pPr>
              <a:buClr>
                <a:schemeClr val="bg1"/>
              </a:buClr>
            </a:pPr>
            <a:r>
              <a:rPr lang="de-CH" altLang="de-DE"/>
              <a:t>Was erleben sie beim Spielen?</a:t>
            </a:r>
          </a:p>
          <a:p>
            <a:pPr>
              <a:buClr>
                <a:schemeClr val="bg1"/>
              </a:buClr>
            </a:pPr>
            <a:r>
              <a:rPr lang="de-CH" altLang="de-DE"/>
              <a:t>Welche Musik hören sie?</a:t>
            </a:r>
          </a:p>
          <a:p>
            <a:pPr>
              <a:buClr>
                <a:schemeClr val="bg1"/>
              </a:buClr>
            </a:pPr>
            <a:r>
              <a:rPr lang="de-CH" altLang="de-DE"/>
              <a:t>Möchten sie einmal eine ihnen wichtige CD mitnehmen?</a:t>
            </a:r>
          </a:p>
          <a:p>
            <a:pPr>
              <a:buClr>
                <a:schemeClr val="bg1"/>
              </a:buClr>
            </a:pPr>
            <a:endParaRPr lang="de-CH" altLang="de-DE"/>
          </a:p>
          <a:p>
            <a:pPr>
              <a:buClr>
                <a:schemeClr val="bg1"/>
              </a:buClr>
            </a:pPr>
            <a:r>
              <a:rPr lang="de-CH" altLang="de-DE"/>
              <a:t>Gemeinsames Hören von Musik</a:t>
            </a:r>
          </a:p>
          <a:p>
            <a:pPr>
              <a:buClr>
                <a:schemeClr val="bg1"/>
              </a:buClr>
            </a:pPr>
            <a:r>
              <a:rPr lang="de-CH" altLang="de-DE"/>
              <a:t>Gespräch über die heilsame Wirkung einzelner Lieder (auch für Krisensituationen)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animEffect transition="in" filter="blinds(horizontal)">
                                      <p:cBhvr>
                                        <p:cTn id="7" dur="500"/>
                                        <p:tgtEl>
                                          <p:spTgt spid="413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3699">
                                            <p:txEl>
                                              <p:pRg st="1" end="1"/>
                                            </p:txEl>
                                          </p:spTgt>
                                        </p:tgtEl>
                                        <p:attrNameLst>
                                          <p:attrName>style.visibility</p:attrName>
                                        </p:attrNameLst>
                                      </p:cBhvr>
                                      <p:to>
                                        <p:strVal val="visible"/>
                                      </p:to>
                                    </p:set>
                                    <p:animEffect transition="in" filter="blinds(horizontal)">
                                      <p:cBhvr>
                                        <p:cTn id="12" dur="500"/>
                                        <p:tgtEl>
                                          <p:spTgt spid="413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3699">
                                            <p:txEl>
                                              <p:pRg st="2" end="2"/>
                                            </p:txEl>
                                          </p:spTgt>
                                        </p:tgtEl>
                                        <p:attrNameLst>
                                          <p:attrName>style.visibility</p:attrName>
                                        </p:attrNameLst>
                                      </p:cBhvr>
                                      <p:to>
                                        <p:strVal val="visible"/>
                                      </p:to>
                                    </p:set>
                                    <p:animEffect transition="in" filter="blinds(horizontal)">
                                      <p:cBhvr>
                                        <p:cTn id="17" dur="500"/>
                                        <p:tgtEl>
                                          <p:spTgt spid="413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3699">
                                            <p:txEl>
                                              <p:pRg st="3" end="3"/>
                                            </p:txEl>
                                          </p:spTgt>
                                        </p:tgtEl>
                                        <p:attrNameLst>
                                          <p:attrName>style.visibility</p:attrName>
                                        </p:attrNameLst>
                                      </p:cBhvr>
                                      <p:to>
                                        <p:strVal val="visible"/>
                                      </p:to>
                                    </p:set>
                                    <p:animEffect transition="in" filter="blinds(horizontal)">
                                      <p:cBhvr>
                                        <p:cTn id="22" dur="500"/>
                                        <p:tgtEl>
                                          <p:spTgt spid="413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13699">
                                            <p:txEl>
                                              <p:pRg st="5" end="5"/>
                                            </p:txEl>
                                          </p:spTgt>
                                        </p:tgtEl>
                                        <p:attrNameLst>
                                          <p:attrName>style.visibility</p:attrName>
                                        </p:attrNameLst>
                                      </p:cBhvr>
                                      <p:to>
                                        <p:strVal val="visible"/>
                                      </p:to>
                                    </p:set>
                                    <p:animEffect transition="in" filter="blinds(horizontal)">
                                      <p:cBhvr>
                                        <p:cTn id="27" dur="500"/>
                                        <p:tgtEl>
                                          <p:spTgt spid="41369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13699">
                                            <p:txEl>
                                              <p:pRg st="6" end="6"/>
                                            </p:txEl>
                                          </p:spTgt>
                                        </p:tgtEl>
                                        <p:attrNameLst>
                                          <p:attrName>style.visibility</p:attrName>
                                        </p:attrNameLst>
                                      </p:cBhvr>
                                      <p:to>
                                        <p:strVal val="visible"/>
                                      </p:to>
                                    </p:set>
                                    <p:animEffect transition="in" filter="blinds(horizontal)">
                                      <p:cBhvr>
                                        <p:cTn id="32" dur="500"/>
                                        <p:tgtEl>
                                          <p:spTgt spid="413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a:extLst>
              <a:ext uri="{FF2B5EF4-FFF2-40B4-BE49-F238E27FC236}">
                <a16:creationId xmlns:a16="http://schemas.microsoft.com/office/drawing/2014/main" id="{5004CADA-9A89-4F06-AE63-AC7E953EB2D8}"/>
              </a:ext>
            </a:extLst>
          </p:cNvPr>
          <p:cNvSpPr>
            <a:spLocks noGrp="1" noChangeArrowheads="1"/>
          </p:cNvSpPr>
          <p:nvPr>
            <p:ph type="title"/>
          </p:nvPr>
        </p:nvSpPr>
        <p:spPr/>
        <p:txBody>
          <a:bodyPr/>
          <a:lstStyle/>
          <a:p>
            <a:r>
              <a:rPr lang="de-CH" altLang="de-DE" sz="3200"/>
              <a:t>Singen und Musik im Gespräch thematisieren</a:t>
            </a:r>
          </a:p>
        </p:txBody>
      </p:sp>
      <p:sp>
        <p:nvSpPr>
          <p:cNvPr id="447491" name="Rectangle 3">
            <a:extLst>
              <a:ext uri="{FF2B5EF4-FFF2-40B4-BE49-F238E27FC236}">
                <a16:creationId xmlns:a16="http://schemas.microsoft.com/office/drawing/2014/main" id="{2908DE9E-B856-49D5-A611-43206E211881}"/>
              </a:ext>
            </a:extLst>
          </p:cNvPr>
          <p:cNvSpPr>
            <a:spLocks noGrp="1" noChangeArrowheads="1"/>
          </p:cNvSpPr>
          <p:nvPr>
            <p:ph type="body" sz="half" idx="1"/>
          </p:nvPr>
        </p:nvSpPr>
        <p:spPr>
          <a:xfrm>
            <a:off x="1331913" y="1600200"/>
            <a:ext cx="3609975" cy="4530725"/>
          </a:xfrm>
        </p:spPr>
        <p:txBody>
          <a:bodyPr/>
          <a:lstStyle/>
          <a:p>
            <a:pPr>
              <a:buFont typeface="Wingdings" panose="05000000000000000000" pitchFamily="2" charset="2"/>
              <a:buNone/>
            </a:pPr>
            <a:endParaRPr lang="de-CH" altLang="de-DE" sz="2400"/>
          </a:p>
          <a:p>
            <a:pPr>
              <a:buFont typeface="Wingdings" panose="05000000000000000000" pitchFamily="2" charset="2"/>
              <a:buNone/>
            </a:pPr>
            <a:endParaRPr lang="de-CH" altLang="de-DE" sz="2400"/>
          </a:p>
          <a:p>
            <a:pPr>
              <a:buFont typeface="Wingdings" panose="05000000000000000000" pitchFamily="2" charset="2"/>
              <a:buNone/>
            </a:pPr>
            <a:r>
              <a:rPr lang="de-CH" altLang="de-DE" sz="2400"/>
              <a:t>„Wenn es mir schlecht geht, spiele ich Gitarre“</a:t>
            </a:r>
          </a:p>
          <a:p>
            <a:pPr>
              <a:buFont typeface="Wingdings" panose="05000000000000000000" pitchFamily="2" charset="2"/>
              <a:buNone/>
            </a:pPr>
            <a:endParaRPr lang="de-CH" altLang="de-DE" sz="2400"/>
          </a:p>
          <a:p>
            <a:pPr>
              <a:buFont typeface="Wingdings" panose="05000000000000000000" pitchFamily="2" charset="2"/>
              <a:buNone/>
            </a:pPr>
            <a:r>
              <a:rPr lang="de-CH" altLang="de-DE" sz="2400"/>
              <a:t>Aussage von K.P., nachdem ich mit ihm musiziert hatte. </a:t>
            </a:r>
          </a:p>
        </p:txBody>
      </p:sp>
      <p:pic>
        <p:nvPicPr>
          <p:cNvPr id="447492" name="Picture 4">
            <a:extLst>
              <a:ext uri="{FF2B5EF4-FFF2-40B4-BE49-F238E27FC236}">
                <a16:creationId xmlns:a16="http://schemas.microsoft.com/office/drawing/2014/main" id="{34FAE0A3-AA6C-480B-811C-211E03BA229D}"/>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76825" y="2559050"/>
            <a:ext cx="3609975" cy="2611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7491">
                                            <p:txEl>
                                              <p:pRg st="2" end="2"/>
                                            </p:txEl>
                                          </p:spTgt>
                                        </p:tgtEl>
                                        <p:attrNameLst>
                                          <p:attrName>style.visibility</p:attrName>
                                        </p:attrNameLst>
                                      </p:cBhvr>
                                      <p:to>
                                        <p:strVal val="visible"/>
                                      </p:to>
                                    </p:set>
                                    <p:animEffect transition="in" filter="blinds(horizontal)">
                                      <p:cBhvr>
                                        <p:cTn id="7" dur="500"/>
                                        <p:tgtEl>
                                          <p:spTgt spid="447491">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47491">
                                            <p:txEl>
                                              <p:pRg st="4" end="4"/>
                                            </p:txEl>
                                          </p:spTgt>
                                        </p:tgtEl>
                                        <p:attrNameLst>
                                          <p:attrName>style.visibility</p:attrName>
                                        </p:attrNameLst>
                                      </p:cBhvr>
                                      <p:to>
                                        <p:strVal val="visible"/>
                                      </p:to>
                                    </p:set>
                                    <p:animEffect transition="in" filter="blinds(horizontal)">
                                      <p:cBhvr>
                                        <p:cTn id="10" dur="500"/>
                                        <p:tgtEl>
                                          <p:spTgt spid="447491">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47492"/>
                                        </p:tgtEl>
                                        <p:attrNameLst>
                                          <p:attrName>style.visibility</p:attrName>
                                        </p:attrNameLst>
                                      </p:cBhvr>
                                      <p:to>
                                        <p:strVal val="visible"/>
                                      </p:to>
                                    </p:set>
                                    <p:animEffect transition="in" filter="blinds(horizontal)">
                                      <p:cBhvr>
                                        <p:cTn id="15" dur="500"/>
                                        <p:tgtEl>
                                          <p:spTgt spid="447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EBB1DC44-A707-473D-9C83-6878D2ED9F06}"/>
              </a:ext>
            </a:extLst>
          </p:cNvPr>
          <p:cNvSpPr>
            <a:spLocks noGrp="1" noChangeArrowheads="1"/>
          </p:cNvSpPr>
          <p:nvPr>
            <p:ph type="title"/>
          </p:nvPr>
        </p:nvSpPr>
        <p:spPr/>
        <p:txBody>
          <a:bodyPr/>
          <a:lstStyle/>
          <a:p>
            <a:r>
              <a:rPr lang="de-CH" altLang="de-DE" sz="3200"/>
              <a:t>Ermutigen, wieder oder neu zu singen und/oder zu musizieren </a:t>
            </a:r>
          </a:p>
        </p:txBody>
      </p:sp>
      <p:sp>
        <p:nvSpPr>
          <p:cNvPr id="419843" name="Rectangle 3">
            <a:extLst>
              <a:ext uri="{FF2B5EF4-FFF2-40B4-BE49-F238E27FC236}">
                <a16:creationId xmlns:a16="http://schemas.microsoft.com/office/drawing/2014/main" id="{1CBE2EA7-9FE0-4C48-8419-CE302CDBFD2F}"/>
              </a:ext>
            </a:extLst>
          </p:cNvPr>
          <p:cNvSpPr>
            <a:spLocks noGrp="1" noChangeArrowheads="1"/>
          </p:cNvSpPr>
          <p:nvPr>
            <p:ph type="body" idx="1"/>
          </p:nvPr>
        </p:nvSpPr>
        <p:spPr>
          <a:xfrm>
            <a:off x="1331913" y="2276475"/>
            <a:ext cx="7354887" cy="2808288"/>
          </a:xfrm>
        </p:spPr>
        <p:txBody>
          <a:bodyPr/>
          <a:lstStyle/>
          <a:p>
            <a:pPr>
              <a:lnSpc>
                <a:spcPct val="90000"/>
              </a:lnSpc>
              <a:buFont typeface="Wingdings" panose="05000000000000000000" pitchFamily="2" charset="2"/>
              <a:buNone/>
            </a:pPr>
            <a:r>
              <a:rPr lang="de-CH" altLang="de-DE"/>
              <a:t>Gespräch über frühere oder aktuelle Erfahrungen</a:t>
            </a:r>
          </a:p>
          <a:p>
            <a:pPr>
              <a:lnSpc>
                <a:spcPct val="90000"/>
              </a:lnSpc>
              <a:buFont typeface="Wingdings" panose="05000000000000000000" pitchFamily="2" charset="2"/>
              <a:buNone/>
            </a:pPr>
            <a:endParaRPr lang="de-CH" altLang="de-DE"/>
          </a:p>
          <a:p>
            <a:pPr>
              <a:lnSpc>
                <a:spcPct val="90000"/>
              </a:lnSpc>
              <a:buFont typeface="Wingdings" panose="05000000000000000000" pitchFamily="2" charset="2"/>
              <a:buNone/>
            </a:pPr>
            <a:r>
              <a:rPr lang="de-CH" altLang="de-DE"/>
              <a:t>Hoffnung: </a:t>
            </a:r>
          </a:p>
          <a:p>
            <a:pPr>
              <a:lnSpc>
                <a:spcPct val="90000"/>
              </a:lnSpc>
              <a:buFont typeface="Wingdings" panose="05000000000000000000" pitchFamily="2" charset="2"/>
              <a:buNone/>
            </a:pPr>
            <a:r>
              <a:rPr lang="de-CH" altLang="de-DE"/>
              <a:t>die ratsuchende Person unternimmt aktiv Schritte, wieder oder neu (in einem Chor) zu singen und/oder zu musizieren.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Effect transition="in" filter="blinds(horizontal)">
                                      <p:cBhvr>
                                        <p:cTn id="7" dur="500"/>
                                        <p:tgtEl>
                                          <p:spTgt spid="419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9843">
                                            <p:txEl>
                                              <p:pRg st="2" end="2"/>
                                            </p:txEl>
                                          </p:spTgt>
                                        </p:tgtEl>
                                        <p:attrNameLst>
                                          <p:attrName>style.visibility</p:attrName>
                                        </p:attrNameLst>
                                      </p:cBhvr>
                                      <p:to>
                                        <p:strVal val="visible"/>
                                      </p:to>
                                    </p:set>
                                    <p:animEffect transition="in" filter="blinds(horizontal)">
                                      <p:cBhvr>
                                        <p:cTn id="12" dur="500"/>
                                        <p:tgtEl>
                                          <p:spTgt spid="41984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19843">
                                            <p:txEl>
                                              <p:pRg st="3" end="3"/>
                                            </p:txEl>
                                          </p:spTgt>
                                        </p:tgtEl>
                                        <p:attrNameLst>
                                          <p:attrName>style.visibility</p:attrName>
                                        </p:attrNameLst>
                                      </p:cBhvr>
                                      <p:to>
                                        <p:strVal val="visible"/>
                                      </p:to>
                                    </p:set>
                                    <p:animEffect transition="in" filter="blinds(horizontal)">
                                      <p:cBhvr>
                                        <p:cTn id="15" dur="500"/>
                                        <p:tgtEl>
                                          <p:spTgt spid="419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C89F67A2-6146-4DBF-BCEE-ADCB0E116F06}"/>
              </a:ext>
            </a:extLst>
          </p:cNvPr>
          <p:cNvSpPr>
            <a:spLocks noGrp="1" noChangeArrowheads="1"/>
          </p:cNvSpPr>
          <p:nvPr>
            <p:ph type="title"/>
          </p:nvPr>
        </p:nvSpPr>
        <p:spPr>
          <a:xfrm>
            <a:off x="468313" y="404813"/>
            <a:ext cx="8218487" cy="1223962"/>
          </a:xfrm>
        </p:spPr>
        <p:txBody>
          <a:bodyPr/>
          <a:lstStyle/>
          <a:p>
            <a:r>
              <a:rPr lang="de-CH" altLang="de-DE" sz="3200"/>
              <a:t>Sterbebegleitung </a:t>
            </a:r>
            <a:br>
              <a:rPr lang="de-CH" altLang="de-DE" sz="3200"/>
            </a:br>
            <a:r>
              <a:rPr lang="de-CH" altLang="de-DE" sz="3200"/>
              <a:t>mit Musik und mit Liedern</a:t>
            </a:r>
            <a:br>
              <a:rPr lang="de-CH" altLang="de-DE" sz="3200"/>
            </a:br>
            <a:endParaRPr lang="de-CH" altLang="de-DE" sz="3200"/>
          </a:p>
        </p:txBody>
      </p:sp>
      <p:sp>
        <p:nvSpPr>
          <p:cNvPr id="420867" name="Rectangle 3">
            <a:extLst>
              <a:ext uri="{FF2B5EF4-FFF2-40B4-BE49-F238E27FC236}">
                <a16:creationId xmlns:a16="http://schemas.microsoft.com/office/drawing/2014/main" id="{3B8BE984-33FB-4898-B521-1BAF0DCF7F5E}"/>
              </a:ext>
            </a:extLst>
          </p:cNvPr>
          <p:cNvSpPr>
            <a:spLocks noGrp="1" noChangeArrowheads="1"/>
          </p:cNvSpPr>
          <p:nvPr>
            <p:ph type="body" idx="1"/>
          </p:nvPr>
        </p:nvSpPr>
        <p:spPr>
          <a:xfrm>
            <a:off x="1331913" y="2205038"/>
            <a:ext cx="7366000" cy="3278187"/>
          </a:xfrm>
        </p:spPr>
        <p:txBody>
          <a:bodyPr/>
          <a:lstStyle/>
          <a:p>
            <a:pPr>
              <a:buFont typeface="Wingdings" panose="05000000000000000000" pitchFamily="2" charset="2"/>
              <a:buNone/>
            </a:pPr>
            <a:r>
              <a:rPr lang="de-CH" altLang="de-DE"/>
              <a:t>Lieder, die der sterbenden Person lieb sind, können unter Umständen inmitten von Schmerzen heilsam sein. </a:t>
            </a:r>
          </a:p>
          <a:p>
            <a:pPr>
              <a:buFont typeface="Wingdings" panose="05000000000000000000" pitchFamily="2" charset="2"/>
              <a:buNone/>
            </a:pPr>
            <a:endParaRPr lang="de-CH" altLang="de-DE"/>
          </a:p>
          <a:p>
            <a:pPr>
              <a:buFont typeface="Wingdings" panose="05000000000000000000" pitchFamily="2" charset="2"/>
              <a:buNone/>
            </a:pPr>
            <a:r>
              <a:rPr lang="de-CH" altLang="de-DE"/>
              <a:t>Musik und Lieder können auch hier gut tun.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animEffect transition="in" filter="blinds(horizontal)">
                                      <p:cBhvr>
                                        <p:cTn id="7" dur="500"/>
                                        <p:tgtEl>
                                          <p:spTgt spid="42086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20867">
                                            <p:txEl>
                                              <p:pRg st="2" end="2"/>
                                            </p:txEl>
                                          </p:spTgt>
                                        </p:tgtEl>
                                        <p:attrNameLst>
                                          <p:attrName>style.visibility</p:attrName>
                                        </p:attrNameLst>
                                      </p:cBhvr>
                                      <p:to>
                                        <p:strVal val="visible"/>
                                      </p:to>
                                    </p:set>
                                    <p:animEffect transition="in" filter="blinds(horizontal)">
                                      <p:cBhvr>
                                        <p:cTn id="10" dur="500"/>
                                        <p:tgtEl>
                                          <p:spTgt spid="420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45E72DF9-EE61-4FB4-839C-86229F5A505F}"/>
              </a:ext>
            </a:extLst>
          </p:cNvPr>
          <p:cNvSpPr>
            <a:spLocks noGrp="1" noChangeArrowheads="1"/>
          </p:cNvSpPr>
          <p:nvPr>
            <p:ph type="title"/>
          </p:nvPr>
        </p:nvSpPr>
        <p:spPr/>
        <p:txBody>
          <a:bodyPr/>
          <a:lstStyle/>
          <a:p>
            <a:r>
              <a:rPr lang="de-CH" altLang="de-DE" sz="3200"/>
              <a:t>Gemeinsames Singen </a:t>
            </a:r>
            <a:br>
              <a:rPr lang="de-CH" altLang="de-DE" sz="3200"/>
            </a:br>
            <a:r>
              <a:rPr lang="de-CH" altLang="de-DE" sz="3200"/>
              <a:t>im Rahmen der Seelsorgezeit </a:t>
            </a:r>
          </a:p>
        </p:txBody>
      </p:sp>
      <p:sp>
        <p:nvSpPr>
          <p:cNvPr id="421891" name="Rectangle 3">
            <a:extLst>
              <a:ext uri="{FF2B5EF4-FFF2-40B4-BE49-F238E27FC236}">
                <a16:creationId xmlns:a16="http://schemas.microsoft.com/office/drawing/2014/main" id="{C3BCB2E0-BB48-430A-BABF-30B526334AB5}"/>
              </a:ext>
            </a:extLst>
          </p:cNvPr>
          <p:cNvSpPr>
            <a:spLocks noGrp="1" noChangeArrowheads="1"/>
          </p:cNvSpPr>
          <p:nvPr>
            <p:ph type="body" idx="1"/>
          </p:nvPr>
        </p:nvSpPr>
        <p:spPr>
          <a:xfrm>
            <a:off x="1331913" y="2133600"/>
            <a:ext cx="7354887" cy="2447925"/>
          </a:xfrm>
        </p:spPr>
        <p:txBody>
          <a:bodyPr/>
          <a:lstStyle/>
          <a:p>
            <a:pPr>
              <a:buFont typeface="Wingdings" panose="05000000000000000000" pitchFamily="2" charset="2"/>
              <a:buNone/>
            </a:pPr>
            <a:r>
              <a:rPr lang="de-CH" altLang="de-DE"/>
              <a:t>	Mit Ratsuchenden als Teil der Begegnung Lieder singen, welche ihnen etwas bedeuten und in Krisenzeiten weiterhelfen</a:t>
            </a:r>
          </a:p>
          <a:p>
            <a:pPr>
              <a:buFont typeface="Wingdings" panose="05000000000000000000" pitchFamily="2" charset="2"/>
              <a:buNone/>
            </a:pPr>
            <a:r>
              <a:rPr lang="de-CH" altLang="de-DE"/>
              <a:t> (ev. mit Instrumentalbegleitung oder mit CD).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1891">
                                            <p:txEl>
                                              <p:pRg st="0" end="0"/>
                                            </p:txEl>
                                          </p:spTgt>
                                        </p:tgtEl>
                                        <p:attrNameLst>
                                          <p:attrName>style.visibility</p:attrName>
                                        </p:attrNameLst>
                                      </p:cBhvr>
                                      <p:to>
                                        <p:strVal val="visible"/>
                                      </p:to>
                                    </p:set>
                                    <p:animEffect transition="in" filter="blinds(horizontal)">
                                      <p:cBhvr>
                                        <p:cTn id="7" dur="500"/>
                                        <p:tgtEl>
                                          <p:spTgt spid="42189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21891">
                                            <p:txEl>
                                              <p:pRg st="1" end="1"/>
                                            </p:txEl>
                                          </p:spTgt>
                                        </p:tgtEl>
                                        <p:attrNameLst>
                                          <p:attrName>style.visibility</p:attrName>
                                        </p:attrNameLst>
                                      </p:cBhvr>
                                      <p:to>
                                        <p:strVal val="visible"/>
                                      </p:to>
                                    </p:set>
                                    <p:animEffect transition="in" filter="blinds(horizontal)">
                                      <p:cBhvr>
                                        <p:cTn id="10" dur="500"/>
                                        <p:tgtEl>
                                          <p:spTgt spid="421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A270BBB1-4A2F-48CC-9DAF-CD243262A190}"/>
              </a:ext>
            </a:extLst>
          </p:cNvPr>
          <p:cNvSpPr>
            <a:spLocks noGrp="1" noChangeArrowheads="1"/>
          </p:cNvSpPr>
          <p:nvPr>
            <p:ph type="title"/>
          </p:nvPr>
        </p:nvSpPr>
        <p:spPr/>
        <p:txBody>
          <a:bodyPr/>
          <a:lstStyle/>
          <a:p>
            <a:r>
              <a:rPr lang="de-CH" altLang="de-DE" sz="3200"/>
              <a:t>Gemeinsames Musizieren</a:t>
            </a:r>
            <a:br>
              <a:rPr lang="de-CH" altLang="de-DE" sz="3200"/>
            </a:br>
            <a:endParaRPr lang="de-CH" altLang="de-DE" sz="3200"/>
          </a:p>
        </p:txBody>
      </p:sp>
      <p:sp>
        <p:nvSpPr>
          <p:cNvPr id="422915" name="Rectangle 3">
            <a:extLst>
              <a:ext uri="{FF2B5EF4-FFF2-40B4-BE49-F238E27FC236}">
                <a16:creationId xmlns:a16="http://schemas.microsoft.com/office/drawing/2014/main" id="{503200E1-F4F1-4FA0-8C4D-17B702A936E0}"/>
              </a:ext>
            </a:extLst>
          </p:cNvPr>
          <p:cNvSpPr>
            <a:spLocks noGrp="1" noChangeArrowheads="1"/>
          </p:cNvSpPr>
          <p:nvPr>
            <p:ph type="body" idx="1"/>
          </p:nvPr>
        </p:nvSpPr>
        <p:spPr/>
        <p:txBody>
          <a:bodyPr/>
          <a:lstStyle/>
          <a:p>
            <a:pPr>
              <a:buClr>
                <a:schemeClr val="bg1"/>
              </a:buClr>
            </a:pPr>
            <a:r>
              <a:rPr lang="de-CH" altLang="de-DE"/>
              <a:t>Das gemeinsame Musizieren bringt die ratsuchende Person in einem gewissen Sinne auf dieselbe Ebene wie den Seelsorger bzw. die Therapeutin. </a:t>
            </a:r>
          </a:p>
          <a:p>
            <a:pPr>
              <a:buClr>
                <a:schemeClr val="bg1"/>
              </a:buClr>
              <a:buFont typeface="Wingdings" panose="05000000000000000000" pitchFamily="2" charset="2"/>
              <a:buNone/>
            </a:pPr>
            <a:endParaRPr lang="de-CH" altLang="de-DE"/>
          </a:p>
          <a:p>
            <a:pPr>
              <a:buClr>
                <a:schemeClr val="bg1"/>
              </a:buClr>
            </a:pPr>
            <a:r>
              <a:rPr lang="de-CH" altLang="de-DE"/>
              <a:t>Positive Erfahrungen beim Musizieren ermutigen den Ratsuchenden, neu oder vermehrt mit anderen zu musizieren.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Effect transition="in" filter="blinds(horizontal)">
                                      <p:cBhvr>
                                        <p:cTn id="7" dur="500"/>
                                        <p:tgtEl>
                                          <p:spTgt spid="422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22915">
                                            <p:txEl>
                                              <p:pRg st="2" end="2"/>
                                            </p:txEl>
                                          </p:spTgt>
                                        </p:tgtEl>
                                        <p:attrNameLst>
                                          <p:attrName>style.visibility</p:attrName>
                                        </p:attrNameLst>
                                      </p:cBhvr>
                                      <p:to>
                                        <p:strVal val="visible"/>
                                      </p:to>
                                    </p:set>
                                    <p:animEffect transition="in" filter="blinds(horizontal)">
                                      <p:cBhvr>
                                        <p:cTn id="12" dur="500"/>
                                        <p:tgtEl>
                                          <p:spTgt spid="422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a:extLst>
              <a:ext uri="{FF2B5EF4-FFF2-40B4-BE49-F238E27FC236}">
                <a16:creationId xmlns:a16="http://schemas.microsoft.com/office/drawing/2014/main" id="{A0D5790A-76F9-4B4F-920B-CF3BF4A0B90C}"/>
              </a:ext>
            </a:extLst>
          </p:cNvPr>
          <p:cNvSpPr>
            <a:spLocks noGrp="1" noChangeArrowheads="1"/>
          </p:cNvSpPr>
          <p:nvPr>
            <p:ph type="title"/>
          </p:nvPr>
        </p:nvSpPr>
        <p:spPr/>
        <p:txBody>
          <a:bodyPr/>
          <a:lstStyle/>
          <a:p>
            <a:r>
              <a:rPr lang="de-CH" altLang="de-DE" sz="3200"/>
              <a:t>Offenes Singen, Mitsingen in einem Chor und Lobgottesdienste </a:t>
            </a:r>
          </a:p>
        </p:txBody>
      </p:sp>
      <p:sp>
        <p:nvSpPr>
          <p:cNvPr id="423939" name="Rectangle 3">
            <a:extLst>
              <a:ext uri="{FF2B5EF4-FFF2-40B4-BE49-F238E27FC236}">
                <a16:creationId xmlns:a16="http://schemas.microsoft.com/office/drawing/2014/main" id="{BF8BB9A2-592A-45F9-BDB9-08468373672F}"/>
              </a:ext>
            </a:extLst>
          </p:cNvPr>
          <p:cNvSpPr>
            <a:spLocks noGrp="1" noChangeArrowheads="1"/>
          </p:cNvSpPr>
          <p:nvPr>
            <p:ph type="body" idx="1"/>
          </p:nvPr>
        </p:nvSpPr>
        <p:spPr/>
        <p:txBody>
          <a:bodyPr/>
          <a:lstStyle/>
          <a:p>
            <a:pPr>
              <a:lnSpc>
                <a:spcPct val="80000"/>
              </a:lnSpc>
              <a:buFont typeface="Wingdings" panose="05000000000000000000" pitchFamily="2" charset="2"/>
              <a:buNone/>
            </a:pPr>
            <a:r>
              <a:rPr lang="de-CH" altLang="de-DE" sz="900"/>
              <a:t>	</a:t>
            </a:r>
          </a:p>
          <a:p>
            <a:pPr>
              <a:lnSpc>
                <a:spcPct val="80000"/>
              </a:lnSpc>
              <a:buFont typeface="Wingdings" panose="05000000000000000000" pitchFamily="2" charset="2"/>
              <a:buNone/>
            </a:pPr>
            <a:r>
              <a:rPr lang="de-CH" altLang="de-DE" sz="2400"/>
              <a:t>Singen tut gut, </a:t>
            </a:r>
          </a:p>
          <a:p>
            <a:pPr>
              <a:lnSpc>
                <a:spcPct val="80000"/>
              </a:lnSpc>
              <a:buFont typeface="Wingdings" panose="05000000000000000000" pitchFamily="2" charset="2"/>
              <a:buNone/>
            </a:pPr>
            <a:r>
              <a:rPr lang="de-CH" altLang="de-DE" sz="2400"/>
              <a:t>	eine gute musikalische Begleitung trägt das Seine bei</a:t>
            </a:r>
          </a:p>
          <a:p>
            <a:pPr>
              <a:lnSpc>
                <a:spcPct val="80000"/>
              </a:lnSpc>
              <a:buFont typeface="Wingdings" panose="05000000000000000000" pitchFamily="2" charset="2"/>
              <a:buNone/>
            </a:pPr>
            <a:endParaRPr lang="de-CH" altLang="de-DE" sz="2400"/>
          </a:p>
          <a:p>
            <a:pPr>
              <a:lnSpc>
                <a:spcPct val="80000"/>
              </a:lnSpc>
              <a:buFont typeface="Wingdings" panose="05000000000000000000" pitchFamily="2" charset="2"/>
              <a:buNone/>
            </a:pPr>
            <a:endParaRPr lang="de-CH" altLang="de-DE" sz="2400"/>
          </a:p>
          <a:p>
            <a:pPr>
              <a:lnSpc>
                <a:spcPct val="80000"/>
              </a:lnSpc>
              <a:buFont typeface="Wingdings" panose="05000000000000000000" pitchFamily="2" charset="2"/>
              <a:buNone/>
            </a:pPr>
            <a:endParaRPr lang="de-CH" altLang="de-DE" sz="900"/>
          </a:p>
          <a:p>
            <a:pPr>
              <a:lnSpc>
                <a:spcPct val="80000"/>
              </a:lnSpc>
              <a:buFont typeface="Wingdings" panose="05000000000000000000" pitchFamily="2" charset="2"/>
              <a:buNone/>
            </a:pPr>
            <a:endParaRPr lang="de-CH" altLang="de-DE" sz="900"/>
          </a:p>
          <a:p>
            <a:pPr>
              <a:lnSpc>
                <a:spcPct val="80000"/>
              </a:lnSpc>
              <a:buFont typeface="Wingdings" panose="05000000000000000000" pitchFamily="2" charset="2"/>
              <a:buNone/>
            </a:pPr>
            <a:endParaRPr lang="de-CH" altLang="de-DE" sz="900"/>
          </a:p>
          <a:p>
            <a:pPr>
              <a:lnSpc>
                <a:spcPct val="80000"/>
              </a:lnSpc>
              <a:buFont typeface="Wingdings" panose="05000000000000000000" pitchFamily="2" charset="2"/>
              <a:buNone/>
            </a:pPr>
            <a:endParaRPr lang="de-CH" altLang="de-DE" sz="900"/>
          </a:p>
          <a:p>
            <a:pPr>
              <a:lnSpc>
                <a:spcPct val="80000"/>
              </a:lnSpc>
              <a:buFont typeface="Wingdings" panose="05000000000000000000" pitchFamily="2" charset="2"/>
              <a:buNone/>
            </a:pPr>
            <a:endParaRPr lang="de-CH" altLang="de-DE" sz="900"/>
          </a:p>
          <a:p>
            <a:pPr>
              <a:lnSpc>
                <a:spcPct val="80000"/>
              </a:lnSpc>
              <a:buFont typeface="Wingdings" panose="05000000000000000000" pitchFamily="2" charset="2"/>
              <a:buNone/>
            </a:pPr>
            <a:endParaRPr lang="de-CH" altLang="de-DE" sz="900"/>
          </a:p>
          <a:p>
            <a:pPr>
              <a:lnSpc>
                <a:spcPct val="80000"/>
              </a:lnSpc>
              <a:buFont typeface="Wingdings" panose="05000000000000000000" pitchFamily="2" charset="2"/>
              <a:buNone/>
            </a:pPr>
            <a:endParaRPr lang="de-CH" altLang="de-DE" sz="900"/>
          </a:p>
          <a:p>
            <a:pPr>
              <a:lnSpc>
                <a:spcPct val="80000"/>
              </a:lnSpc>
              <a:buFont typeface="Wingdings" panose="05000000000000000000" pitchFamily="2" charset="2"/>
              <a:buNone/>
            </a:pPr>
            <a:r>
              <a:rPr lang="de-CH" altLang="de-DE" sz="900"/>
              <a:t>              </a:t>
            </a:r>
          </a:p>
          <a:p>
            <a:pPr>
              <a:lnSpc>
                <a:spcPct val="80000"/>
              </a:lnSpc>
              <a:buFont typeface="Wingdings" panose="05000000000000000000" pitchFamily="2" charset="2"/>
              <a:buNone/>
            </a:pPr>
            <a:endParaRPr lang="de-CH" altLang="de-DE" sz="900"/>
          </a:p>
          <a:p>
            <a:pPr>
              <a:lnSpc>
                <a:spcPct val="80000"/>
              </a:lnSpc>
              <a:buFont typeface="Wingdings" panose="05000000000000000000" pitchFamily="2" charset="2"/>
              <a:buNone/>
            </a:pPr>
            <a:r>
              <a:rPr lang="de-CH" altLang="de-DE" sz="900"/>
              <a:t>                         </a:t>
            </a:r>
          </a:p>
          <a:p>
            <a:pPr>
              <a:lnSpc>
                <a:spcPct val="80000"/>
              </a:lnSpc>
              <a:buFont typeface="Wingdings" panose="05000000000000000000" pitchFamily="2" charset="2"/>
              <a:buNone/>
            </a:pPr>
            <a:endParaRPr lang="de-CH" altLang="de-DE" sz="900"/>
          </a:p>
          <a:p>
            <a:pPr>
              <a:lnSpc>
                <a:spcPct val="80000"/>
              </a:lnSpc>
              <a:buFont typeface="Wingdings" panose="05000000000000000000" pitchFamily="2" charset="2"/>
              <a:buNone/>
            </a:pPr>
            <a:endParaRPr lang="de-CH" altLang="de-DE" sz="1600"/>
          </a:p>
          <a:p>
            <a:pPr>
              <a:lnSpc>
                <a:spcPct val="80000"/>
              </a:lnSpc>
              <a:buFont typeface="Wingdings" panose="05000000000000000000" pitchFamily="2" charset="2"/>
              <a:buNone/>
            </a:pPr>
            <a:endParaRPr lang="de-CH" altLang="de-DE" sz="1600"/>
          </a:p>
          <a:p>
            <a:pPr>
              <a:lnSpc>
                <a:spcPct val="80000"/>
              </a:lnSpc>
              <a:buFont typeface="Wingdings" panose="05000000000000000000" pitchFamily="2" charset="2"/>
              <a:buNone/>
            </a:pPr>
            <a:r>
              <a:rPr lang="de-CH" altLang="de-DE" sz="2000"/>
              <a:t>          </a:t>
            </a:r>
            <a:r>
              <a:rPr lang="de-CH" altLang="de-DE" sz="1800"/>
              <a:t>Mettleneggen-Band der Stiftung SBE Wattenwil</a:t>
            </a:r>
            <a:endParaRPr lang="de-CH" altLang="de-DE" sz="900"/>
          </a:p>
          <a:p>
            <a:pPr>
              <a:lnSpc>
                <a:spcPct val="80000"/>
              </a:lnSpc>
              <a:buFont typeface="Wingdings" panose="05000000000000000000" pitchFamily="2" charset="2"/>
              <a:buNone/>
            </a:pPr>
            <a:endParaRPr lang="de-CH" altLang="de-DE" sz="900"/>
          </a:p>
        </p:txBody>
      </p:sp>
      <p:pic>
        <p:nvPicPr>
          <p:cNvPr id="423940" name="Picture 4">
            <a:extLst>
              <a:ext uri="{FF2B5EF4-FFF2-40B4-BE49-F238E27FC236}">
                <a16:creationId xmlns:a16="http://schemas.microsoft.com/office/drawing/2014/main" id="{54E50273-C176-4389-9DCE-F64417A9D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852738"/>
            <a:ext cx="4968875" cy="2341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3939">
                                            <p:txEl>
                                              <p:pRg st="1" end="1"/>
                                            </p:txEl>
                                          </p:spTgt>
                                        </p:tgtEl>
                                        <p:attrNameLst>
                                          <p:attrName>style.visibility</p:attrName>
                                        </p:attrNameLst>
                                      </p:cBhvr>
                                      <p:to>
                                        <p:strVal val="visible"/>
                                      </p:to>
                                    </p:set>
                                    <p:animEffect transition="in" filter="blinds(horizontal)">
                                      <p:cBhvr>
                                        <p:cTn id="7" dur="500"/>
                                        <p:tgtEl>
                                          <p:spTgt spid="42393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23939">
                                            <p:txEl>
                                              <p:pRg st="2" end="2"/>
                                            </p:txEl>
                                          </p:spTgt>
                                        </p:tgtEl>
                                        <p:attrNameLst>
                                          <p:attrName>style.visibility</p:attrName>
                                        </p:attrNameLst>
                                      </p:cBhvr>
                                      <p:to>
                                        <p:strVal val="visible"/>
                                      </p:to>
                                    </p:set>
                                    <p:animEffect transition="in" filter="blinds(horizontal)">
                                      <p:cBhvr>
                                        <p:cTn id="10" dur="500"/>
                                        <p:tgtEl>
                                          <p:spTgt spid="42393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23940"/>
                                        </p:tgtEl>
                                        <p:attrNameLst>
                                          <p:attrName>style.visibility</p:attrName>
                                        </p:attrNameLst>
                                      </p:cBhvr>
                                      <p:to>
                                        <p:strVal val="visible"/>
                                      </p:to>
                                    </p:set>
                                    <p:animEffect transition="in" filter="blinds(horizontal)">
                                      <p:cBhvr>
                                        <p:cTn id="15" dur="500"/>
                                        <p:tgtEl>
                                          <p:spTgt spid="4239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423939">
                                            <p:txEl>
                                              <p:pRg st="18" end="18"/>
                                            </p:txEl>
                                          </p:spTgt>
                                        </p:tgtEl>
                                        <p:attrNameLst>
                                          <p:attrName>style.visibility</p:attrName>
                                        </p:attrNameLst>
                                      </p:cBhvr>
                                      <p:to>
                                        <p:strVal val="visible"/>
                                      </p:to>
                                    </p:set>
                                    <p:animEffect transition="in" filter="blinds(horizontal)">
                                      <p:cBhvr>
                                        <p:cTn id="20" dur="500"/>
                                        <p:tgtEl>
                                          <p:spTgt spid="423939">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a:extLst>
              <a:ext uri="{FF2B5EF4-FFF2-40B4-BE49-F238E27FC236}">
                <a16:creationId xmlns:a16="http://schemas.microsoft.com/office/drawing/2014/main" id="{51B2C893-67CD-4CA4-9973-80493FE715D7}"/>
              </a:ext>
            </a:extLst>
          </p:cNvPr>
          <p:cNvSpPr>
            <a:spLocks noGrp="1" noChangeArrowheads="1"/>
          </p:cNvSpPr>
          <p:nvPr>
            <p:ph type="title"/>
          </p:nvPr>
        </p:nvSpPr>
        <p:spPr/>
        <p:txBody>
          <a:bodyPr/>
          <a:lstStyle/>
          <a:p>
            <a:r>
              <a:rPr lang="de-CH" altLang="de-DE" sz="3200"/>
              <a:t>Offenes Singen, Mitsingen in einem Chor und Lobgottesdienste</a:t>
            </a:r>
          </a:p>
        </p:txBody>
      </p:sp>
      <p:sp>
        <p:nvSpPr>
          <p:cNvPr id="446467" name="Rectangle 3">
            <a:extLst>
              <a:ext uri="{FF2B5EF4-FFF2-40B4-BE49-F238E27FC236}">
                <a16:creationId xmlns:a16="http://schemas.microsoft.com/office/drawing/2014/main" id="{2D96CBC2-6C23-4365-B806-635C1AB9F0F1}"/>
              </a:ext>
            </a:extLst>
          </p:cNvPr>
          <p:cNvSpPr>
            <a:spLocks noGrp="1" noChangeArrowheads="1"/>
          </p:cNvSpPr>
          <p:nvPr>
            <p:ph type="body" idx="1"/>
          </p:nvPr>
        </p:nvSpPr>
        <p:spPr/>
        <p:txBody>
          <a:bodyPr/>
          <a:lstStyle/>
          <a:p>
            <a:pPr>
              <a:buFont typeface="Wingdings" panose="05000000000000000000" pitchFamily="2" charset="2"/>
              <a:buNone/>
            </a:pPr>
            <a:endParaRPr lang="de-CH" altLang="de-DE"/>
          </a:p>
          <a:p>
            <a:pPr>
              <a:buFont typeface="Wingdings" panose="05000000000000000000" pitchFamily="2" charset="2"/>
              <a:buNone/>
            </a:pPr>
            <a:r>
              <a:rPr lang="de-CH" altLang="de-DE"/>
              <a:t>Sich inmitten des Leids auf Gott ausrichten bei Angeboten wie</a:t>
            </a:r>
          </a:p>
          <a:p>
            <a:pPr>
              <a:buClr>
                <a:schemeClr val="bg1"/>
              </a:buClr>
            </a:pPr>
            <a:r>
              <a:rPr lang="de-CH" altLang="de-DE"/>
              <a:t>„Offenes Singen“ in der Klinik Sonnenhalde</a:t>
            </a:r>
          </a:p>
          <a:p>
            <a:pPr>
              <a:buClr>
                <a:schemeClr val="bg1"/>
              </a:buClr>
            </a:pPr>
            <a:r>
              <a:rPr lang="de-CH" altLang="de-DE"/>
              <a:t>Jugend-, Gospel-, oder Kirchenchor</a:t>
            </a:r>
          </a:p>
          <a:p>
            <a:pPr>
              <a:buClr>
                <a:schemeClr val="bg1"/>
              </a:buClr>
            </a:pPr>
            <a:r>
              <a:rPr lang="de-CH" altLang="de-DE"/>
              <a:t>Lobgottesdienste im kirchlichen Rahmen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37CE63C9-F863-41A5-98A9-877D90C06209}"/>
              </a:ext>
            </a:extLst>
          </p:cNvPr>
          <p:cNvSpPr>
            <a:spLocks noGrp="1" noChangeArrowheads="1"/>
          </p:cNvSpPr>
          <p:nvPr>
            <p:ph type="title"/>
          </p:nvPr>
        </p:nvSpPr>
        <p:spPr/>
        <p:txBody>
          <a:bodyPr/>
          <a:lstStyle/>
          <a:p>
            <a:r>
              <a:rPr lang="de-CH" altLang="de-DE" sz="3200"/>
              <a:t>Offenes Singen, Mitsingen in einem Chor und Lobgottesdienste</a:t>
            </a:r>
            <a:endParaRPr lang="de-DE" altLang="de-DE" sz="3200"/>
          </a:p>
        </p:txBody>
      </p:sp>
      <p:sp>
        <p:nvSpPr>
          <p:cNvPr id="429059" name="Rectangle 3">
            <a:extLst>
              <a:ext uri="{FF2B5EF4-FFF2-40B4-BE49-F238E27FC236}">
                <a16:creationId xmlns:a16="http://schemas.microsoft.com/office/drawing/2014/main" id="{3AC8FE2E-43AF-4AFA-A56D-4B4DF1DF7828}"/>
              </a:ext>
            </a:extLst>
          </p:cNvPr>
          <p:cNvSpPr>
            <a:spLocks noGrp="1" noChangeArrowheads="1"/>
          </p:cNvSpPr>
          <p:nvPr>
            <p:ph type="body" idx="1"/>
          </p:nvPr>
        </p:nvSpPr>
        <p:spPr/>
        <p:txBody>
          <a:bodyPr/>
          <a:lstStyle/>
          <a:p>
            <a:pPr>
              <a:buFont typeface="Wingdings" panose="05000000000000000000" pitchFamily="2" charset="2"/>
              <a:buNone/>
            </a:pPr>
            <a:endParaRPr lang="de-CH" altLang="de-DE" sz="2400"/>
          </a:p>
          <a:p>
            <a:pPr>
              <a:buFont typeface="Wingdings" panose="05000000000000000000" pitchFamily="2" charset="2"/>
              <a:buNone/>
            </a:pPr>
            <a:r>
              <a:rPr lang="de-CH" altLang="de-DE" sz="2400" b="1"/>
              <a:t>Hoffnung:</a:t>
            </a:r>
          </a:p>
          <a:p>
            <a:pPr>
              <a:buClr>
                <a:schemeClr val="bg1"/>
              </a:buClr>
            </a:pPr>
            <a:r>
              <a:rPr lang="de-CH" altLang="de-DE" sz="2400"/>
              <a:t>Jesus macht sein Versprechen wahr und ist dort, wo zwei oder drei in seinem Namen versammelt sind, mitten unter ihnen (Math 18,20) - auch heilend.</a:t>
            </a:r>
          </a:p>
          <a:p>
            <a:pPr>
              <a:buClr>
                <a:schemeClr val="bg1"/>
              </a:buClr>
            </a:pPr>
            <a:r>
              <a:rPr lang="de-CH" altLang="de-DE" sz="2400"/>
              <a:t>Biblische Wahrheiten werden durch das Singen und Wiederholen im Herzen bewegt und aufgenommen.</a:t>
            </a:r>
          </a:p>
          <a:p>
            <a:pPr>
              <a:buClr>
                <a:schemeClr val="bg1"/>
              </a:buClr>
            </a:pPr>
            <a:r>
              <a:rPr lang="de-CH" altLang="de-DE" sz="2400"/>
              <a:t>Durch die Musik oder das Singen bricht etwas auf, das ein Gespräch auslöst.</a:t>
            </a:r>
            <a:endParaRPr lang="de-DE" altLang="de-DE"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9059">
                                            <p:txEl>
                                              <p:pRg st="1" end="1"/>
                                            </p:txEl>
                                          </p:spTgt>
                                        </p:tgtEl>
                                        <p:attrNameLst>
                                          <p:attrName>style.visibility</p:attrName>
                                        </p:attrNameLst>
                                      </p:cBhvr>
                                      <p:to>
                                        <p:strVal val="visible"/>
                                      </p:to>
                                    </p:set>
                                    <p:animEffect transition="in" filter="blinds(horizontal)">
                                      <p:cBhvr>
                                        <p:cTn id="7" dur="500"/>
                                        <p:tgtEl>
                                          <p:spTgt spid="4290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29059">
                                            <p:txEl>
                                              <p:pRg st="2" end="2"/>
                                            </p:txEl>
                                          </p:spTgt>
                                        </p:tgtEl>
                                        <p:attrNameLst>
                                          <p:attrName>style.visibility</p:attrName>
                                        </p:attrNameLst>
                                      </p:cBhvr>
                                      <p:to>
                                        <p:strVal val="visible"/>
                                      </p:to>
                                    </p:set>
                                    <p:animEffect transition="in" filter="blinds(horizontal)">
                                      <p:cBhvr>
                                        <p:cTn id="12" dur="500"/>
                                        <p:tgtEl>
                                          <p:spTgt spid="4290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29059">
                                            <p:txEl>
                                              <p:pRg st="3" end="3"/>
                                            </p:txEl>
                                          </p:spTgt>
                                        </p:tgtEl>
                                        <p:attrNameLst>
                                          <p:attrName>style.visibility</p:attrName>
                                        </p:attrNameLst>
                                      </p:cBhvr>
                                      <p:to>
                                        <p:strVal val="visible"/>
                                      </p:to>
                                    </p:set>
                                    <p:animEffect transition="in" filter="blinds(horizontal)">
                                      <p:cBhvr>
                                        <p:cTn id="17" dur="500"/>
                                        <p:tgtEl>
                                          <p:spTgt spid="4290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29059">
                                            <p:txEl>
                                              <p:pRg st="4" end="4"/>
                                            </p:txEl>
                                          </p:spTgt>
                                        </p:tgtEl>
                                        <p:attrNameLst>
                                          <p:attrName>style.visibility</p:attrName>
                                        </p:attrNameLst>
                                      </p:cBhvr>
                                      <p:to>
                                        <p:strVal val="visible"/>
                                      </p:to>
                                    </p:set>
                                    <p:animEffect transition="in" filter="blinds(horizontal)">
                                      <p:cBhvr>
                                        <p:cTn id="22" dur="500"/>
                                        <p:tgtEl>
                                          <p:spTgt spid="429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a:extLst>
              <a:ext uri="{FF2B5EF4-FFF2-40B4-BE49-F238E27FC236}">
                <a16:creationId xmlns:a16="http://schemas.microsoft.com/office/drawing/2014/main" id="{35BCB691-46C2-42CD-87CC-30D04F0E80F5}"/>
              </a:ext>
            </a:extLst>
          </p:cNvPr>
          <p:cNvSpPr>
            <a:spLocks noGrp="1" noChangeArrowheads="1"/>
          </p:cNvSpPr>
          <p:nvPr>
            <p:ph type="title"/>
          </p:nvPr>
        </p:nvSpPr>
        <p:spPr/>
        <p:txBody>
          <a:bodyPr/>
          <a:lstStyle/>
          <a:p>
            <a:r>
              <a:rPr lang="de-CH" altLang="de-DE" sz="3200"/>
              <a:t>Bei Veranstaltungen musizieren</a:t>
            </a:r>
            <a:br>
              <a:rPr lang="de-DE" altLang="de-DE" sz="3200"/>
            </a:br>
            <a:endParaRPr lang="de-DE" altLang="de-DE" sz="3200"/>
          </a:p>
        </p:txBody>
      </p:sp>
      <p:sp>
        <p:nvSpPr>
          <p:cNvPr id="430083" name="Rectangle 3">
            <a:extLst>
              <a:ext uri="{FF2B5EF4-FFF2-40B4-BE49-F238E27FC236}">
                <a16:creationId xmlns:a16="http://schemas.microsoft.com/office/drawing/2014/main" id="{EB41BD91-A34C-4524-89EA-8E95A82378BE}"/>
              </a:ext>
            </a:extLst>
          </p:cNvPr>
          <p:cNvSpPr>
            <a:spLocks noGrp="1" noChangeArrowheads="1"/>
          </p:cNvSpPr>
          <p:nvPr>
            <p:ph type="body" idx="1"/>
          </p:nvPr>
        </p:nvSpPr>
        <p:spPr>
          <a:xfrm>
            <a:off x="1331913" y="1600200"/>
            <a:ext cx="7354887" cy="4924425"/>
          </a:xfrm>
        </p:spPr>
        <p:txBody>
          <a:bodyPr/>
          <a:lstStyle/>
          <a:p>
            <a:pPr>
              <a:buFont typeface="Wingdings" panose="05000000000000000000" pitchFamily="2" charset="2"/>
              <a:buNone/>
            </a:pPr>
            <a:r>
              <a:rPr lang="de-CH" altLang="de-DE"/>
              <a:t>	Ratsuchende bei Veranstaltungen musizieren zu lassen, bietet Chancen für vertiefende Gespräche bei</a:t>
            </a:r>
          </a:p>
          <a:p>
            <a:pPr>
              <a:buClr>
                <a:schemeClr val="bg1"/>
              </a:buClr>
            </a:pPr>
            <a:r>
              <a:rPr lang="de-CH" altLang="de-DE"/>
              <a:t>Anfrage</a:t>
            </a:r>
          </a:p>
          <a:p>
            <a:pPr>
              <a:buClr>
                <a:schemeClr val="bg1"/>
              </a:buClr>
            </a:pPr>
            <a:r>
              <a:rPr lang="de-CH" altLang="de-DE"/>
              <a:t>Gemeinsamen Vorbereitungen </a:t>
            </a:r>
          </a:p>
          <a:p>
            <a:pPr>
              <a:buClr>
                <a:schemeClr val="bg1"/>
              </a:buClr>
            </a:pPr>
            <a:r>
              <a:rPr lang="de-CH" altLang="de-DE"/>
              <a:t>Rückblick</a:t>
            </a:r>
          </a:p>
          <a:p>
            <a:pPr>
              <a:buClr>
                <a:schemeClr val="bg1"/>
              </a:buClr>
              <a:buFont typeface="Wingdings" panose="05000000000000000000" pitchFamily="2" charset="2"/>
              <a:buNone/>
            </a:pPr>
            <a:endParaRPr lang="de-CH" altLang="de-DE"/>
          </a:p>
          <a:p>
            <a:pPr>
              <a:buFont typeface="Wingdings" panose="05000000000000000000" pitchFamily="2" charset="2"/>
              <a:buNone/>
            </a:pPr>
            <a:r>
              <a:rPr lang="de-CH" altLang="de-DE"/>
              <a:t>Hoffnung: </a:t>
            </a:r>
          </a:p>
          <a:p>
            <a:pPr>
              <a:buFont typeface="Wingdings" panose="05000000000000000000" pitchFamily="2" charset="2"/>
              <a:buNone/>
            </a:pPr>
            <a:r>
              <a:rPr lang="de-CH" altLang="de-DE"/>
              <a:t>Positive Erfahrungen stärken das Selbstvertrauen</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083">
                                            <p:txEl>
                                              <p:pRg st="0" end="0"/>
                                            </p:txEl>
                                          </p:spTgt>
                                        </p:tgtEl>
                                        <p:attrNameLst>
                                          <p:attrName>style.visibility</p:attrName>
                                        </p:attrNameLst>
                                      </p:cBhvr>
                                      <p:to>
                                        <p:strVal val="visible"/>
                                      </p:to>
                                    </p:set>
                                    <p:animEffect transition="in" filter="blinds(horizontal)">
                                      <p:cBhvr>
                                        <p:cTn id="7" dur="500"/>
                                        <p:tgtEl>
                                          <p:spTgt spid="430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0083">
                                            <p:txEl>
                                              <p:pRg st="1" end="1"/>
                                            </p:txEl>
                                          </p:spTgt>
                                        </p:tgtEl>
                                        <p:attrNameLst>
                                          <p:attrName>style.visibility</p:attrName>
                                        </p:attrNameLst>
                                      </p:cBhvr>
                                      <p:to>
                                        <p:strVal val="visible"/>
                                      </p:to>
                                    </p:set>
                                    <p:animEffect transition="in" filter="blinds(horizontal)">
                                      <p:cBhvr>
                                        <p:cTn id="12" dur="500"/>
                                        <p:tgtEl>
                                          <p:spTgt spid="430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30083">
                                            <p:txEl>
                                              <p:pRg st="2" end="2"/>
                                            </p:txEl>
                                          </p:spTgt>
                                        </p:tgtEl>
                                        <p:attrNameLst>
                                          <p:attrName>style.visibility</p:attrName>
                                        </p:attrNameLst>
                                      </p:cBhvr>
                                      <p:to>
                                        <p:strVal val="visible"/>
                                      </p:to>
                                    </p:set>
                                    <p:animEffect transition="in" filter="blinds(horizontal)">
                                      <p:cBhvr>
                                        <p:cTn id="17" dur="500"/>
                                        <p:tgtEl>
                                          <p:spTgt spid="430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30083">
                                            <p:txEl>
                                              <p:pRg st="3" end="3"/>
                                            </p:txEl>
                                          </p:spTgt>
                                        </p:tgtEl>
                                        <p:attrNameLst>
                                          <p:attrName>style.visibility</p:attrName>
                                        </p:attrNameLst>
                                      </p:cBhvr>
                                      <p:to>
                                        <p:strVal val="visible"/>
                                      </p:to>
                                    </p:set>
                                    <p:animEffect transition="in" filter="blinds(horizontal)">
                                      <p:cBhvr>
                                        <p:cTn id="22" dur="500"/>
                                        <p:tgtEl>
                                          <p:spTgt spid="4300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30083">
                                            <p:txEl>
                                              <p:pRg st="5" end="5"/>
                                            </p:txEl>
                                          </p:spTgt>
                                        </p:tgtEl>
                                        <p:attrNameLst>
                                          <p:attrName>style.visibility</p:attrName>
                                        </p:attrNameLst>
                                      </p:cBhvr>
                                      <p:to>
                                        <p:strVal val="visible"/>
                                      </p:to>
                                    </p:set>
                                    <p:animEffect transition="in" filter="blinds(horizontal)">
                                      <p:cBhvr>
                                        <p:cTn id="27" dur="500"/>
                                        <p:tgtEl>
                                          <p:spTgt spid="430083">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30083">
                                            <p:txEl>
                                              <p:pRg st="6" end="6"/>
                                            </p:txEl>
                                          </p:spTgt>
                                        </p:tgtEl>
                                        <p:attrNameLst>
                                          <p:attrName>style.visibility</p:attrName>
                                        </p:attrNameLst>
                                      </p:cBhvr>
                                      <p:to>
                                        <p:strVal val="visible"/>
                                      </p:to>
                                    </p:set>
                                    <p:animEffect transition="in" filter="blinds(horizontal)">
                                      <p:cBhvr>
                                        <p:cTn id="30" dur="500"/>
                                        <p:tgtEl>
                                          <p:spTgt spid="430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9" name="Rectangle 7">
            <a:extLst>
              <a:ext uri="{FF2B5EF4-FFF2-40B4-BE49-F238E27FC236}">
                <a16:creationId xmlns:a16="http://schemas.microsoft.com/office/drawing/2014/main" id="{0F603B3E-0E82-44B4-8476-7D49C7D8284A}"/>
              </a:ext>
            </a:extLst>
          </p:cNvPr>
          <p:cNvSpPr>
            <a:spLocks noGrp="1" noChangeArrowheads="1"/>
          </p:cNvSpPr>
          <p:nvPr>
            <p:ph type="title"/>
          </p:nvPr>
        </p:nvSpPr>
        <p:spPr/>
        <p:txBody>
          <a:bodyPr/>
          <a:lstStyle/>
          <a:p>
            <a:endParaRPr lang="de-CH" altLang="de-DE"/>
          </a:p>
        </p:txBody>
      </p:sp>
      <p:sp>
        <p:nvSpPr>
          <p:cNvPr id="458760" name="Rectangle 8">
            <a:extLst>
              <a:ext uri="{FF2B5EF4-FFF2-40B4-BE49-F238E27FC236}">
                <a16:creationId xmlns:a16="http://schemas.microsoft.com/office/drawing/2014/main" id="{9FFA2EE3-BFC4-4438-A8A2-84BA8C5A4730}"/>
              </a:ext>
            </a:extLst>
          </p:cNvPr>
          <p:cNvSpPr>
            <a:spLocks noGrp="1" noChangeArrowheads="1"/>
          </p:cNvSpPr>
          <p:nvPr>
            <p:ph sz="half" idx="1"/>
          </p:nvPr>
        </p:nvSpPr>
        <p:spPr>
          <a:xfrm>
            <a:off x="1331913" y="1600200"/>
            <a:ext cx="3609975" cy="4530725"/>
          </a:xfrm>
        </p:spPr>
        <p:txBody>
          <a:bodyPr/>
          <a:lstStyle/>
          <a:p>
            <a:pPr>
              <a:buFont typeface="Wingdings" panose="05000000000000000000" pitchFamily="2" charset="2"/>
              <a:buNone/>
            </a:pPr>
            <a:endParaRPr lang="de-CH" altLang="de-DE" sz="2400"/>
          </a:p>
        </p:txBody>
      </p:sp>
      <p:sp>
        <p:nvSpPr>
          <p:cNvPr id="458761" name="Rectangle 9">
            <a:extLst>
              <a:ext uri="{FF2B5EF4-FFF2-40B4-BE49-F238E27FC236}">
                <a16:creationId xmlns:a16="http://schemas.microsoft.com/office/drawing/2014/main" id="{08FB26B0-7FB1-4CD1-8331-FE7A0FE92EAE}"/>
              </a:ext>
            </a:extLst>
          </p:cNvPr>
          <p:cNvSpPr>
            <a:spLocks noGrp="1" noChangeArrowheads="1"/>
          </p:cNvSpPr>
          <p:nvPr>
            <p:ph type="body" sz="half" idx="2"/>
          </p:nvPr>
        </p:nvSpPr>
        <p:spPr>
          <a:xfrm>
            <a:off x="5076825" y="1600200"/>
            <a:ext cx="3609975" cy="4530725"/>
          </a:xfrm>
        </p:spPr>
        <p:txBody>
          <a:bodyPr/>
          <a:lstStyle/>
          <a:p>
            <a:pPr>
              <a:buFont typeface="Wingdings" panose="05000000000000000000" pitchFamily="2" charset="2"/>
              <a:buNone/>
            </a:pPr>
            <a:r>
              <a:rPr lang="de-CH" altLang="de-DE" sz="2400"/>
              <a:t>	</a:t>
            </a:r>
          </a:p>
          <a:p>
            <a:pPr>
              <a:buFont typeface="Wingdings" panose="05000000000000000000" pitchFamily="2" charset="2"/>
              <a:buNone/>
            </a:pPr>
            <a:r>
              <a:rPr lang="de-CH" altLang="de-DE" sz="2400"/>
              <a:t>	Das Ziel und der letzte Grund aller Musik sollte nicht anderes sein als die Verehrung Gottes und die Rekreation des Gemüts.</a:t>
            </a:r>
          </a:p>
          <a:p>
            <a:pPr>
              <a:buFont typeface="Wingdings" panose="05000000000000000000" pitchFamily="2" charset="2"/>
              <a:buNone/>
            </a:pPr>
            <a:endParaRPr lang="de-CH" altLang="de-DE" sz="2400"/>
          </a:p>
          <a:p>
            <a:pPr>
              <a:buFont typeface="Wingdings" panose="05000000000000000000" pitchFamily="2" charset="2"/>
              <a:buNone/>
            </a:pPr>
            <a:r>
              <a:rPr lang="de-CH" altLang="de-DE" sz="2400"/>
              <a:t>	J.S.Bach </a:t>
            </a:r>
          </a:p>
        </p:txBody>
      </p:sp>
      <p:pic>
        <p:nvPicPr>
          <p:cNvPr id="458763" name="Picture 11">
            <a:extLst>
              <a:ext uri="{FF2B5EF4-FFF2-40B4-BE49-F238E27FC236}">
                <a16:creationId xmlns:a16="http://schemas.microsoft.com/office/drawing/2014/main" id="{8FB8AF1C-0B4D-4837-A4DE-E768C07D5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989138"/>
            <a:ext cx="2990850" cy="3744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a:extLst>
              <a:ext uri="{FF2B5EF4-FFF2-40B4-BE49-F238E27FC236}">
                <a16:creationId xmlns:a16="http://schemas.microsoft.com/office/drawing/2014/main" id="{8A686F53-CDEC-4895-B5FC-B7355A3581C9}"/>
              </a:ext>
            </a:extLst>
          </p:cNvPr>
          <p:cNvSpPr>
            <a:spLocks noGrp="1" noChangeArrowheads="1"/>
          </p:cNvSpPr>
          <p:nvPr>
            <p:ph type="title"/>
          </p:nvPr>
        </p:nvSpPr>
        <p:spPr/>
        <p:txBody>
          <a:bodyPr/>
          <a:lstStyle/>
          <a:p>
            <a:r>
              <a:rPr lang="de-CH" altLang="de-DE" sz="3200"/>
              <a:t>Beim „Offenen Singen“ oder in einer Musikgruppe mitspielen </a:t>
            </a:r>
            <a:br>
              <a:rPr lang="de-DE" altLang="de-DE" sz="3200"/>
            </a:br>
            <a:endParaRPr lang="de-DE" altLang="de-DE" sz="3200"/>
          </a:p>
        </p:txBody>
      </p:sp>
      <p:sp>
        <p:nvSpPr>
          <p:cNvPr id="431107" name="Rectangle 3">
            <a:extLst>
              <a:ext uri="{FF2B5EF4-FFF2-40B4-BE49-F238E27FC236}">
                <a16:creationId xmlns:a16="http://schemas.microsoft.com/office/drawing/2014/main" id="{2AB194B9-8740-4875-A5FC-6A22FE4994C5}"/>
              </a:ext>
            </a:extLst>
          </p:cNvPr>
          <p:cNvSpPr>
            <a:spLocks noGrp="1" noChangeArrowheads="1"/>
          </p:cNvSpPr>
          <p:nvPr>
            <p:ph type="body" idx="1"/>
          </p:nvPr>
        </p:nvSpPr>
        <p:spPr>
          <a:xfrm>
            <a:off x="1331913" y="4581525"/>
            <a:ext cx="7354887" cy="1943100"/>
          </a:xfrm>
        </p:spPr>
        <p:txBody>
          <a:bodyPr/>
          <a:lstStyle/>
          <a:p>
            <a:pPr>
              <a:buFont typeface="Wingdings" panose="05000000000000000000" pitchFamily="2" charset="2"/>
              <a:buNone/>
            </a:pPr>
            <a:r>
              <a:rPr lang="de-CH" altLang="de-DE"/>
              <a:t>	Eine ratsuchende Person erlebt sie sich als jemand, die ihren Schwierigkeiten nicht einfach ausgeliefert ist, sondern sich trotz allem aktiv in die Gemeinschaft einbringt.</a:t>
            </a:r>
          </a:p>
          <a:p>
            <a:pPr>
              <a:buFont typeface="Wingdings" panose="05000000000000000000" pitchFamily="2" charset="2"/>
              <a:buNone/>
            </a:pPr>
            <a:endParaRPr lang="de-DE" altLang="de-DE"/>
          </a:p>
        </p:txBody>
      </p:sp>
      <p:pic>
        <p:nvPicPr>
          <p:cNvPr id="431108" name="Picture 4">
            <a:extLst>
              <a:ext uri="{FF2B5EF4-FFF2-40B4-BE49-F238E27FC236}">
                <a16:creationId xmlns:a16="http://schemas.microsoft.com/office/drawing/2014/main" id="{4BCF4453-E4CC-4E14-80C8-A43AA831D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341438"/>
            <a:ext cx="4554537" cy="3095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1108"/>
                                        </p:tgtEl>
                                        <p:attrNameLst>
                                          <p:attrName>style.visibility</p:attrName>
                                        </p:attrNameLst>
                                      </p:cBhvr>
                                      <p:to>
                                        <p:strVal val="visible"/>
                                      </p:to>
                                    </p:set>
                                    <p:animEffect transition="in" filter="blinds(horizontal)">
                                      <p:cBhvr>
                                        <p:cTn id="7" dur="500"/>
                                        <p:tgtEl>
                                          <p:spTgt spid="431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1107">
                                            <p:txEl>
                                              <p:pRg st="0" end="0"/>
                                            </p:txEl>
                                          </p:spTgt>
                                        </p:tgtEl>
                                        <p:attrNameLst>
                                          <p:attrName>style.visibility</p:attrName>
                                        </p:attrNameLst>
                                      </p:cBhvr>
                                      <p:to>
                                        <p:strVal val="visible"/>
                                      </p:to>
                                    </p:set>
                                    <p:animEffect transition="in" filter="blinds(horizontal)">
                                      <p:cBhvr>
                                        <p:cTn id="12" dur="500"/>
                                        <p:tgtEl>
                                          <p:spTgt spid="431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a:extLst>
              <a:ext uri="{FF2B5EF4-FFF2-40B4-BE49-F238E27FC236}">
                <a16:creationId xmlns:a16="http://schemas.microsoft.com/office/drawing/2014/main" id="{040A1F36-3160-4791-84EC-22D71BD04705}"/>
              </a:ext>
            </a:extLst>
          </p:cNvPr>
          <p:cNvSpPr>
            <a:spLocks noGrp="1" noChangeArrowheads="1"/>
          </p:cNvSpPr>
          <p:nvPr>
            <p:ph type="title"/>
          </p:nvPr>
        </p:nvSpPr>
        <p:spPr/>
        <p:txBody>
          <a:bodyPr/>
          <a:lstStyle/>
          <a:p>
            <a:r>
              <a:rPr lang="de-CH" altLang="de-DE" sz="3200"/>
              <a:t>Beim „Offenen Singen“ oder in einer Musikgruppe mitspielen</a:t>
            </a:r>
            <a:endParaRPr lang="de-DE" altLang="de-DE" sz="3200"/>
          </a:p>
        </p:txBody>
      </p:sp>
      <p:sp>
        <p:nvSpPr>
          <p:cNvPr id="432131" name="Rectangle 3">
            <a:extLst>
              <a:ext uri="{FF2B5EF4-FFF2-40B4-BE49-F238E27FC236}">
                <a16:creationId xmlns:a16="http://schemas.microsoft.com/office/drawing/2014/main" id="{C075FF89-2548-4FE7-B20A-A0B3FB17CE66}"/>
              </a:ext>
            </a:extLst>
          </p:cNvPr>
          <p:cNvSpPr>
            <a:spLocks noGrp="1" noChangeArrowheads="1"/>
          </p:cNvSpPr>
          <p:nvPr>
            <p:ph type="body" idx="1"/>
          </p:nvPr>
        </p:nvSpPr>
        <p:spPr>
          <a:xfrm>
            <a:off x="1331913" y="1600200"/>
            <a:ext cx="7561262" cy="4924425"/>
          </a:xfrm>
        </p:spPr>
        <p:txBody>
          <a:bodyPr/>
          <a:lstStyle/>
          <a:p>
            <a:pPr>
              <a:buFont typeface="Wingdings" panose="05000000000000000000" pitchFamily="2" charset="2"/>
              <a:buNone/>
            </a:pPr>
            <a:r>
              <a:rPr lang="de-CH" altLang="de-DE"/>
              <a:t>Hoffnung:</a:t>
            </a:r>
          </a:p>
          <a:p>
            <a:pPr>
              <a:buFont typeface="Wingdings" panose="05000000000000000000" pitchFamily="2" charset="2"/>
              <a:buNone/>
            </a:pPr>
            <a:endParaRPr lang="de-CH" altLang="de-DE"/>
          </a:p>
          <a:p>
            <a:pPr>
              <a:buFont typeface="Wingdings" panose="05000000000000000000" pitchFamily="2" charset="2"/>
              <a:buNone/>
            </a:pPr>
            <a:r>
              <a:rPr lang="de-CH" altLang="de-DE"/>
              <a:t>Der ganze Prozess mit </a:t>
            </a:r>
          </a:p>
          <a:p>
            <a:pPr>
              <a:buClr>
                <a:schemeClr val="bg1"/>
              </a:buClr>
            </a:pPr>
            <a:r>
              <a:rPr lang="de-CH" altLang="de-DE"/>
              <a:t>Liedauswahl</a:t>
            </a:r>
          </a:p>
          <a:p>
            <a:pPr>
              <a:buClr>
                <a:schemeClr val="bg1"/>
              </a:buClr>
            </a:pPr>
            <a:r>
              <a:rPr lang="de-CH" altLang="de-DE"/>
              <a:t>Musikprobe</a:t>
            </a:r>
          </a:p>
          <a:p>
            <a:pPr>
              <a:buClr>
                <a:schemeClr val="bg1"/>
              </a:buClr>
            </a:pPr>
            <a:r>
              <a:rPr lang="de-CH" altLang="de-DE"/>
              <a:t>Spielen an der Veranstaltung</a:t>
            </a:r>
          </a:p>
          <a:p>
            <a:pPr>
              <a:buClr>
                <a:schemeClr val="bg1"/>
              </a:buClr>
            </a:pPr>
            <a:r>
              <a:rPr lang="de-CH" altLang="de-DE"/>
              <a:t>Gespräch darüber </a:t>
            </a:r>
          </a:p>
          <a:p>
            <a:pPr>
              <a:buClr>
                <a:schemeClr val="bg1"/>
              </a:buClr>
              <a:buFont typeface="Wingdings" panose="05000000000000000000" pitchFamily="2" charset="2"/>
              <a:buNone/>
            </a:pPr>
            <a:endParaRPr lang="de-CH" altLang="de-DE"/>
          </a:p>
          <a:p>
            <a:pPr>
              <a:buFont typeface="Wingdings" panose="05000000000000000000" pitchFamily="2" charset="2"/>
              <a:buNone/>
            </a:pPr>
            <a:r>
              <a:rPr lang="de-CH" altLang="de-DE"/>
              <a:t>führt zu heilsamen Erfahrungen und Begegnungen</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Effect transition="in" filter="blinds(horizontal)">
                                      <p:cBhvr>
                                        <p:cTn id="7" dur="500"/>
                                        <p:tgtEl>
                                          <p:spTgt spid="43213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32131">
                                            <p:txEl>
                                              <p:pRg st="2" end="2"/>
                                            </p:txEl>
                                          </p:spTgt>
                                        </p:tgtEl>
                                        <p:attrNameLst>
                                          <p:attrName>style.visibility</p:attrName>
                                        </p:attrNameLst>
                                      </p:cBhvr>
                                      <p:to>
                                        <p:strVal val="visible"/>
                                      </p:to>
                                    </p:set>
                                    <p:animEffect transition="in" filter="blinds(horizontal)">
                                      <p:cBhvr>
                                        <p:cTn id="10" dur="500"/>
                                        <p:tgtEl>
                                          <p:spTgt spid="43213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32131">
                                            <p:txEl>
                                              <p:pRg st="3" end="3"/>
                                            </p:txEl>
                                          </p:spTgt>
                                        </p:tgtEl>
                                        <p:attrNameLst>
                                          <p:attrName>style.visibility</p:attrName>
                                        </p:attrNameLst>
                                      </p:cBhvr>
                                      <p:to>
                                        <p:strVal val="visible"/>
                                      </p:to>
                                    </p:set>
                                    <p:animEffect transition="in" filter="blinds(horizontal)">
                                      <p:cBhvr>
                                        <p:cTn id="15" dur="500"/>
                                        <p:tgtEl>
                                          <p:spTgt spid="432131">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432131">
                                            <p:txEl>
                                              <p:pRg st="4" end="4"/>
                                            </p:txEl>
                                          </p:spTgt>
                                        </p:tgtEl>
                                        <p:attrNameLst>
                                          <p:attrName>style.visibility</p:attrName>
                                        </p:attrNameLst>
                                      </p:cBhvr>
                                      <p:to>
                                        <p:strVal val="visible"/>
                                      </p:to>
                                    </p:set>
                                    <p:animEffect transition="in" filter="blinds(horizontal)">
                                      <p:cBhvr>
                                        <p:cTn id="20" dur="500"/>
                                        <p:tgtEl>
                                          <p:spTgt spid="432131">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432131">
                                            <p:txEl>
                                              <p:pRg st="5" end="5"/>
                                            </p:txEl>
                                          </p:spTgt>
                                        </p:tgtEl>
                                        <p:attrNameLst>
                                          <p:attrName>style.visibility</p:attrName>
                                        </p:attrNameLst>
                                      </p:cBhvr>
                                      <p:to>
                                        <p:strVal val="visible"/>
                                      </p:to>
                                    </p:set>
                                    <p:animEffect transition="in" filter="blinds(horizontal)">
                                      <p:cBhvr>
                                        <p:cTn id="25" dur="500"/>
                                        <p:tgtEl>
                                          <p:spTgt spid="432131">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432131">
                                            <p:txEl>
                                              <p:pRg st="6" end="6"/>
                                            </p:txEl>
                                          </p:spTgt>
                                        </p:tgtEl>
                                        <p:attrNameLst>
                                          <p:attrName>style.visibility</p:attrName>
                                        </p:attrNameLst>
                                      </p:cBhvr>
                                      <p:to>
                                        <p:strVal val="visible"/>
                                      </p:to>
                                    </p:set>
                                    <p:animEffect transition="in" filter="blinds(horizontal)">
                                      <p:cBhvr>
                                        <p:cTn id="30" dur="500"/>
                                        <p:tgtEl>
                                          <p:spTgt spid="432131">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432131">
                                            <p:txEl>
                                              <p:pRg st="8" end="8"/>
                                            </p:txEl>
                                          </p:spTgt>
                                        </p:tgtEl>
                                        <p:attrNameLst>
                                          <p:attrName>style.visibility</p:attrName>
                                        </p:attrNameLst>
                                      </p:cBhvr>
                                      <p:to>
                                        <p:strVal val="visible"/>
                                      </p:to>
                                    </p:set>
                                    <p:animEffect transition="in" filter="blinds(horizontal)">
                                      <p:cBhvr>
                                        <p:cTn id="35" dur="500"/>
                                        <p:tgtEl>
                                          <p:spTgt spid="4321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a:extLst>
              <a:ext uri="{FF2B5EF4-FFF2-40B4-BE49-F238E27FC236}">
                <a16:creationId xmlns:a16="http://schemas.microsoft.com/office/drawing/2014/main" id="{454E6899-4806-4260-B34B-EC6AD16F792D}"/>
              </a:ext>
            </a:extLst>
          </p:cNvPr>
          <p:cNvSpPr>
            <a:spLocks noGrp="1" noChangeArrowheads="1"/>
          </p:cNvSpPr>
          <p:nvPr>
            <p:ph type="title"/>
          </p:nvPr>
        </p:nvSpPr>
        <p:spPr/>
        <p:txBody>
          <a:bodyPr/>
          <a:lstStyle/>
          <a:p>
            <a:r>
              <a:rPr lang="de-CH" altLang="de-DE"/>
              <a:t>Und nun: … just do it!	</a:t>
            </a:r>
          </a:p>
        </p:txBody>
      </p:sp>
      <p:sp>
        <p:nvSpPr>
          <p:cNvPr id="495619" name="Rectangle 3">
            <a:extLst>
              <a:ext uri="{FF2B5EF4-FFF2-40B4-BE49-F238E27FC236}">
                <a16:creationId xmlns:a16="http://schemas.microsoft.com/office/drawing/2014/main" id="{629A56BE-129D-4DE3-B75F-3B62BA6A228C}"/>
              </a:ext>
            </a:extLst>
          </p:cNvPr>
          <p:cNvSpPr>
            <a:spLocks noGrp="1" noChangeArrowheads="1"/>
          </p:cNvSpPr>
          <p:nvPr>
            <p:ph type="body" idx="1"/>
          </p:nvPr>
        </p:nvSpPr>
        <p:spPr>
          <a:xfrm>
            <a:off x="1331913" y="1484313"/>
            <a:ext cx="7354887" cy="5113337"/>
          </a:xfrm>
        </p:spPr>
        <p:txBody>
          <a:bodyPr/>
          <a:lstStyle/>
          <a:p>
            <a:pPr algn="ctr">
              <a:buFont typeface="Wingdings" panose="05000000000000000000" pitchFamily="2" charset="2"/>
              <a:buNone/>
            </a:pPr>
            <a:r>
              <a:rPr lang="de-CH" altLang="de-DE"/>
              <a:t>Wir danken ihnen für ihr Interesse…</a:t>
            </a:r>
          </a:p>
          <a:p>
            <a:pPr>
              <a:buFont typeface="Wingdings" panose="05000000000000000000" pitchFamily="2" charset="2"/>
              <a:buNone/>
            </a:pPr>
            <a:endParaRPr lang="de-CH" altLang="de-DE"/>
          </a:p>
          <a:p>
            <a:pPr>
              <a:buFont typeface="Wingdings" panose="05000000000000000000" pitchFamily="2" charset="2"/>
              <a:buNone/>
            </a:pPr>
            <a:r>
              <a:rPr lang="de-CH" altLang="de-DE"/>
              <a:t>…und wünschen ihnen und den Menschen aus ihrem Umfeld viele heilsame Sing- und Musik- Erfahrungen</a:t>
            </a:r>
          </a:p>
          <a:p>
            <a:pPr>
              <a:buFont typeface="Wingdings" panose="05000000000000000000" pitchFamily="2" charset="2"/>
              <a:buNone/>
            </a:pPr>
            <a:endParaRPr lang="de-CH" altLang="de-DE"/>
          </a:p>
          <a:p>
            <a:pPr algn="ctr">
              <a:buFont typeface="Wingdings" panose="05000000000000000000" pitchFamily="2" charset="2"/>
              <a:buNone/>
            </a:pPr>
            <a:r>
              <a:rPr lang="de-CH" altLang="de-DE"/>
              <a:t>Wir freuen uns über Rückmeldungen:</a:t>
            </a:r>
          </a:p>
          <a:p>
            <a:pPr algn="ctr">
              <a:buFont typeface="Wingdings" panose="05000000000000000000" pitchFamily="2" charset="2"/>
              <a:buNone/>
            </a:pPr>
            <a:r>
              <a:rPr lang="de-CH" altLang="de-DE"/>
              <a:t>k.kaldewey@sonnenhalde.ch</a:t>
            </a:r>
          </a:p>
          <a:p>
            <a:pPr algn="ctr">
              <a:buFont typeface="Wingdings" panose="05000000000000000000" pitchFamily="2" charset="2"/>
              <a:buNone/>
            </a:pPr>
            <a:r>
              <a:rPr lang="de-CH" altLang="de-DE"/>
              <a:t>t.widmer@sonnenhalde.ch</a:t>
            </a:r>
          </a:p>
          <a:p>
            <a:pPr>
              <a:buFont typeface="Wingdings" panose="05000000000000000000" pitchFamily="2" charset="2"/>
              <a:buNone/>
            </a:pPr>
            <a:endParaRPr lang="de-CH"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5619">
                                            <p:txEl>
                                              <p:pRg st="0" end="0"/>
                                            </p:txEl>
                                          </p:spTgt>
                                        </p:tgtEl>
                                        <p:attrNameLst>
                                          <p:attrName>style.visibility</p:attrName>
                                        </p:attrNameLst>
                                      </p:cBhvr>
                                      <p:to>
                                        <p:strVal val="visible"/>
                                      </p:to>
                                    </p:set>
                                    <p:animEffect transition="in" filter="blinds(horizontal)">
                                      <p:cBhvr>
                                        <p:cTn id="7" dur="500"/>
                                        <p:tgtEl>
                                          <p:spTgt spid="495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95619">
                                            <p:txEl>
                                              <p:pRg st="2" end="2"/>
                                            </p:txEl>
                                          </p:spTgt>
                                        </p:tgtEl>
                                        <p:attrNameLst>
                                          <p:attrName>style.visibility</p:attrName>
                                        </p:attrNameLst>
                                      </p:cBhvr>
                                      <p:to>
                                        <p:strVal val="visible"/>
                                      </p:to>
                                    </p:set>
                                    <p:animEffect transition="in" filter="blinds(horizontal)">
                                      <p:cBhvr>
                                        <p:cTn id="12" dur="500"/>
                                        <p:tgtEl>
                                          <p:spTgt spid="4956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95619">
                                            <p:txEl>
                                              <p:pRg st="4" end="4"/>
                                            </p:txEl>
                                          </p:spTgt>
                                        </p:tgtEl>
                                        <p:attrNameLst>
                                          <p:attrName>style.visibility</p:attrName>
                                        </p:attrNameLst>
                                      </p:cBhvr>
                                      <p:to>
                                        <p:strVal val="visible"/>
                                      </p:to>
                                    </p:set>
                                    <p:animEffect transition="in" filter="blinds(horizontal)">
                                      <p:cBhvr>
                                        <p:cTn id="17" dur="500"/>
                                        <p:tgtEl>
                                          <p:spTgt spid="495619">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495619">
                                            <p:txEl>
                                              <p:pRg st="5" end="5"/>
                                            </p:txEl>
                                          </p:spTgt>
                                        </p:tgtEl>
                                        <p:attrNameLst>
                                          <p:attrName>style.visibility</p:attrName>
                                        </p:attrNameLst>
                                      </p:cBhvr>
                                      <p:to>
                                        <p:strVal val="visible"/>
                                      </p:to>
                                    </p:set>
                                    <p:animEffect transition="in" filter="blinds(horizontal)">
                                      <p:cBhvr>
                                        <p:cTn id="20" dur="500"/>
                                        <p:tgtEl>
                                          <p:spTgt spid="495619">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495619">
                                            <p:txEl>
                                              <p:pRg st="6" end="6"/>
                                            </p:txEl>
                                          </p:spTgt>
                                        </p:tgtEl>
                                        <p:attrNameLst>
                                          <p:attrName>style.visibility</p:attrName>
                                        </p:attrNameLst>
                                      </p:cBhvr>
                                      <p:to>
                                        <p:strVal val="visible"/>
                                      </p:to>
                                    </p:set>
                                    <p:animEffect transition="in" filter="blinds(horizontal)">
                                      <p:cBhvr>
                                        <p:cTn id="23" dur="500"/>
                                        <p:tgtEl>
                                          <p:spTgt spid="495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a:extLst>
              <a:ext uri="{FF2B5EF4-FFF2-40B4-BE49-F238E27FC236}">
                <a16:creationId xmlns:a16="http://schemas.microsoft.com/office/drawing/2014/main" id="{7E01165D-A650-49F0-8EC0-7A2D356CC190}"/>
              </a:ext>
            </a:extLst>
          </p:cNvPr>
          <p:cNvSpPr>
            <a:spLocks noGrp="1" noChangeArrowheads="1"/>
          </p:cNvSpPr>
          <p:nvPr>
            <p:ph type="ctrTitle"/>
          </p:nvPr>
        </p:nvSpPr>
        <p:spPr>
          <a:xfrm>
            <a:off x="1403350" y="1828800"/>
            <a:ext cx="7345363" cy="1736725"/>
          </a:xfrm>
        </p:spPr>
        <p:txBody>
          <a:bodyPr/>
          <a:lstStyle/>
          <a:p>
            <a:r>
              <a:rPr lang="de-CH" altLang="de-DE"/>
              <a:t>Download:</a:t>
            </a:r>
            <a:br>
              <a:rPr lang="de-CH" altLang="de-DE"/>
            </a:br>
            <a:r>
              <a:rPr lang="de-CH" altLang="de-DE" b="1" i="1"/>
              <a:t>www.seminare-ps.net</a:t>
            </a:r>
          </a:p>
        </p:txBody>
      </p:sp>
      <p:sp>
        <p:nvSpPr>
          <p:cNvPr id="548867" name="Rectangle 3">
            <a:extLst>
              <a:ext uri="{FF2B5EF4-FFF2-40B4-BE49-F238E27FC236}">
                <a16:creationId xmlns:a16="http://schemas.microsoft.com/office/drawing/2014/main" id="{379F2E5A-6F6D-45C4-BFD1-5655F1D90345}"/>
              </a:ext>
            </a:extLst>
          </p:cNvPr>
          <p:cNvSpPr>
            <a:spLocks noGrp="1" noChangeArrowheads="1"/>
          </p:cNvSpPr>
          <p:nvPr>
            <p:ph type="subTitle" idx="1"/>
          </p:nvPr>
        </p:nvSpPr>
        <p:spPr/>
        <p:txBody>
          <a:bodyPr/>
          <a:lstStyle/>
          <a:p>
            <a:endParaRPr lang="de-CH" alt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a:extLst>
              <a:ext uri="{FF2B5EF4-FFF2-40B4-BE49-F238E27FC236}">
                <a16:creationId xmlns:a16="http://schemas.microsoft.com/office/drawing/2014/main" id="{0C916753-6B6A-425E-B0E2-36978BDB3B6D}"/>
              </a:ext>
            </a:extLst>
          </p:cNvPr>
          <p:cNvSpPr>
            <a:spLocks noGrp="1" noChangeArrowheads="1"/>
          </p:cNvSpPr>
          <p:nvPr>
            <p:ph type="title"/>
          </p:nvPr>
        </p:nvSpPr>
        <p:spPr>
          <a:xfrm>
            <a:off x="1331913" y="476250"/>
            <a:ext cx="7354887" cy="6048375"/>
          </a:xfrm>
        </p:spPr>
        <p:txBody>
          <a:bodyPr/>
          <a:lstStyle/>
          <a:p>
            <a:r>
              <a:rPr lang="de-CH" altLang="de-DE" sz="2800"/>
              <a:t>C.O. wünscht sich das Lied </a:t>
            </a:r>
            <a:br>
              <a:rPr lang="de-CH" altLang="de-DE" sz="2800"/>
            </a:br>
            <a:r>
              <a:rPr lang="de-CH" altLang="de-DE" sz="2800"/>
              <a:t>	„El Shaddai“:</a:t>
            </a:r>
            <a:br>
              <a:rPr lang="de-CH" altLang="de-DE" sz="2800"/>
            </a:br>
            <a:r>
              <a:rPr lang="de-CH" altLang="de-DE" sz="2800"/>
              <a:t> </a:t>
            </a:r>
            <a:br>
              <a:rPr lang="de-CH" altLang="de-DE" sz="2800"/>
            </a:br>
            <a:r>
              <a:rPr lang="de-CH" altLang="de-DE" sz="2800"/>
              <a:t>Dieses Lied  tut mir gut, es hat mich durch eine schwere Krise durchgetragen. Ich habe es damals immer wieder auf Kassette gehört.</a:t>
            </a:r>
            <a:br>
              <a:rPr lang="de-CH" altLang="de-DE" sz="2800"/>
            </a:br>
            <a:endParaRPr lang="de-CH" altLang="de-DE" sz="2800"/>
          </a:p>
        </p:txBody>
      </p:sp>
      <p:sp>
        <p:nvSpPr>
          <p:cNvPr id="485379" name="Rectangle 3">
            <a:extLst>
              <a:ext uri="{FF2B5EF4-FFF2-40B4-BE49-F238E27FC236}">
                <a16:creationId xmlns:a16="http://schemas.microsoft.com/office/drawing/2014/main" id="{CBE340BB-E5E2-4E3F-8E5D-4834C42A2FEB}"/>
              </a:ext>
            </a:extLst>
          </p:cNvPr>
          <p:cNvSpPr>
            <a:spLocks noGrp="1" noChangeArrowheads="1"/>
          </p:cNvSpPr>
          <p:nvPr>
            <p:ph type="body" idx="1"/>
          </p:nvPr>
        </p:nvSpPr>
        <p:spPr>
          <a:xfrm>
            <a:off x="457200" y="188913"/>
            <a:ext cx="8229600" cy="6669087"/>
          </a:xfrm>
        </p:spPr>
        <p:txBody>
          <a:bodyPr/>
          <a:lstStyle/>
          <a:p>
            <a:pPr>
              <a:buFont typeface="Symbol" panose="05050102010706020507" pitchFamily="18" charset="2"/>
              <a:buNone/>
            </a:pPr>
            <a:r>
              <a:rPr lang="de-CH" altLang="de-DE" sz="360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5" name="Rectangle 15">
            <a:extLst>
              <a:ext uri="{FF2B5EF4-FFF2-40B4-BE49-F238E27FC236}">
                <a16:creationId xmlns:a16="http://schemas.microsoft.com/office/drawing/2014/main" id="{83D1AE72-4CE3-47AC-B1C2-72C51A1C1E7C}"/>
              </a:ext>
            </a:extLst>
          </p:cNvPr>
          <p:cNvSpPr>
            <a:spLocks noGrp="1" noChangeArrowheads="1"/>
          </p:cNvSpPr>
          <p:nvPr>
            <p:ph type="title"/>
          </p:nvPr>
        </p:nvSpPr>
        <p:spPr>
          <a:xfrm>
            <a:off x="1403350" y="692150"/>
            <a:ext cx="7283450" cy="1944688"/>
          </a:xfrm>
        </p:spPr>
        <p:txBody>
          <a:bodyPr/>
          <a:lstStyle/>
          <a:p>
            <a:r>
              <a:rPr lang="de-CH" altLang="de-DE" sz="4000"/>
              <a:t>„Klavierspielen </a:t>
            </a:r>
            <a:br>
              <a:rPr lang="de-CH" altLang="de-DE" sz="4000"/>
            </a:br>
            <a:r>
              <a:rPr lang="de-CH" altLang="de-DE" sz="4000"/>
              <a:t>ist für mich therapeutisch!“</a:t>
            </a:r>
            <a:br>
              <a:rPr lang="de-CH" altLang="de-DE" sz="4000"/>
            </a:br>
            <a:r>
              <a:rPr lang="de-CH" altLang="de-DE" sz="3200"/>
              <a:t>	A.B</a:t>
            </a:r>
          </a:p>
        </p:txBody>
      </p:sp>
      <p:sp>
        <p:nvSpPr>
          <p:cNvPr id="471056" name="Rectangle 16">
            <a:extLst>
              <a:ext uri="{FF2B5EF4-FFF2-40B4-BE49-F238E27FC236}">
                <a16:creationId xmlns:a16="http://schemas.microsoft.com/office/drawing/2014/main" id="{2682D03B-E210-458E-ABE1-C03AA57DF227}"/>
              </a:ext>
            </a:extLst>
          </p:cNvPr>
          <p:cNvSpPr>
            <a:spLocks noGrp="1" noChangeArrowheads="1"/>
          </p:cNvSpPr>
          <p:nvPr>
            <p:ph sz="half" idx="1"/>
          </p:nvPr>
        </p:nvSpPr>
        <p:spPr>
          <a:xfrm>
            <a:off x="1331913" y="1600200"/>
            <a:ext cx="3609975" cy="4530725"/>
          </a:xfrm>
        </p:spPr>
        <p:txBody>
          <a:bodyPr/>
          <a:lstStyle/>
          <a:p>
            <a:endParaRPr lang="de-CH" altLang="de-DE" sz="2400"/>
          </a:p>
        </p:txBody>
      </p:sp>
      <p:sp>
        <p:nvSpPr>
          <p:cNvPr id="471057" name="Rectangle 17">
            <a:extLst>
              <a:ext uri="{FF2B5EF4-FFF2-40B4-BE49-F238E27FC236}">
                <a16:creationId xmlns:a16="http://schemas.microsoft.com/office/drawing/2014/main" id="{C76AE15A-F97F-4897-A6AC-0E1E0F7C881E}"/>
              </a:ext>
            </a:extLst>
          </p:cNvPr>
          <p:cNvSpPr>
            <a:spLocks noGrp="1" noChangeArrowheads="1"/>
          </p:cNvSpPr>
          <p:nvPr>
            <p:ph sz="half" idx="2"/>
          </p:nvPr>
        </p:nvSpPr>
        <p:spPr>
          <a:xfrm>
            <a:off x="5076825" y="2420938"/>
            <a:ext cx="3609975" cy="3709987"/>
          </a:xfrm>
        </p:spPr>
        <p:txBody>
          <a:bodyPr/>
          <a:lstStyle/>
          <a:p>
            <a:pPr>
              <a:buFont typeface="Wingdings" panose="05000000000000000000" pitchFamily="2" charset="2"/>
              <a:buNone/>
            </a:pPr>
            <a:r>
              <a:rPr lang="de-CH" altLang="de-DE" sz="3600"/>
              <a:t>	</a:t>
            </a:r>
            <a:r>
              <a:rPr lang="de-CH" altLang="de-DE" sz="2400"/>
              <a:t>.</a:t>
            </a:r>
          </a:p>
        </p:txBody>
      </p:sp>
      <p:pic>
        <p:nvPicPr>
          <p:cNvPr id="471059" name="Picture 19">
            <a:hlinkClick r:id="rId3"/>
            <a:extLst>
              <a:ext uri="{FF2B5EF4-FFF2-40B4-BE49-F238E27FC236}">
                <a16:creationId xmlns:a16="http://schemas.microsoft.com/office/drawing/2014/main" id="{03D8D386-61E3-45CB-9CBC-5394E303E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357563"/>
            <a:ext cx="3384550" cy="2525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Ahorn">
  <a:themeElements>
    <a:clrScheme name="Ahorn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Ahorn">
      <a:majorFont>
        <a:latin typeface="Tahoma"/>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horn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Ahorn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Ahorn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Ahorn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Ahorn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Ahorn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Ahorn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Ahorn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Ahorn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3490</Words>
  <Application>Microsoft Office PowerPoint</Application>
  <PresentationFormat>Bildschirmpräsentation (4:3)</PresentationFormat>
  <Paragraphs>477</Paragraphs>
  <Slides>73</Slides>
  <Notes>72</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73</vt:i4>
      </vt:variant>
    </vt:vector>
  </HeadingPairs>
  <TitlesOfParts>
    <vt:vector size="81" baseType="lpstr">
      <vt:lpstr>Arial</vt:lpstr>
      <vt:lpstr>Tahoma</vt:lpstr>
      <vt:lpstr>Times New Roman</vt:lpstr>
      <vt:lpstr>Wingdings</vt:lpstr>
      <vt:lpstr>Symbol</vt:lpstr>
      <vt:lpstr>Arial Unicode MS</vt:lpstr>
      <vt:lpstr>Ahorn</vt:lpstr>
      <vt:lpstr>Microsoft Graph-Diagramm</vt:lpstr>
      <vt:lpstr>Die heilende Wirkung der Musik: Erfahrungen  in der Therapie und Seelsorge      Kathi Kaldewey und Thomas Widmer-Huber   </vt:lpstr>
      <vt:lpstr>PowerPoint-Präsentation</vt:lpstr>
      <vt:lpstr>PowerPoint-Präsentation</vt:lpstr>
      <vt:lpstr>PowerPoint-Präsentation</vt:lpstr>
      <vt:lpstr>Musik für die Seele: kürzlich Thema einer Fachzeitschrift</vt:lpstr>
      <vt:lpstr> Sing dich gesund! Thema einer Seelsorge-Fachzeitschrift</vt:lpstr>
      <vt:lpstr>PowerPoint-Präsentation</vt:lpstr>
      <vt:lpstr>C.O. wünscht sich das Lied   „El Shaddai“:   Dieses Lied  tut mir gut, es hat mich durch eine schwere Krise durchgetragen. Ich habe es damals immer wieder auf Kassette gehört. </vt:lpstr>
      <vt:lpstr>„Klavierspielen  ist für mich therapeutisch!“  A.B</vt:lpstr>
      <vt:lpstr>„Wenn es mir schlecht geht, spiele ich Gitarre.“      (K.P.) </vt:lpstr>
      <vt:lpstr>„Musik, Klavierspielen hilft mir, wenn es mir schlecht geht. Ich werde ruhiger.“ (A.Z.)</vt:lpstr>
      <vt:lpstr>Musik weckt die Seele.  Singen öffnet und befreit mich, ist eine Wohltat für die Seele.  (B.Z.)</vt:lpstr>
      <vt:lpstr>Beim Singen verschwinden die Symptome zwar nicht einfach,  aber diese Zeiten sind für mich wie Lichtblicke oder wie ein Ort, wo ich frisches Wasser finde. (E.Z., Mettleneggen-Band) </vt:lpstr>
      <vt:lpstr>Singen ist doppelt gebetet,  hat Frère Roger von Taizé jeweils gesagt (Z.A.) </vt:lpstr>
      <vt:lpstr>Die heilende Wirkung der Musik: Erfahrungen in Therapie und Seelsorge </vt:lpstr>
      <vt:lpstr>Musik für die Seele: kürzlich Thema einer Fachzeitschrift</vt:lpstr>
      <vt:lpstr>Überblick</vt:lpstr>
      <vt:lpstr>PowerPoint-Präsentation</vt:lpstr>
      <vt:lpstr>Die heilende Wirkung der Musik – biblische Aussagen   Thomas Widmer</vt:lpstr>
      <vt:lpstr>Musik:  Weltsprache, die das Herz erreicht</vt:lpstr>
      <vt:lpstr>Der Schöpfer der menschlichen Kreativität macht es möglich:</vt:lpstr>
      <vt:lpstr>Das Harfenspiel des David wirkt vorübergehend therapeutisch</vt:lpstr>
      <vt:lpstr>Musik bewirkt Freude</vt:lpstr>
      <vt:lpstr>Lieder wollen ermuntern</vt:lpstr>
      <vt:lpstr>Lieder helfen, Gottes heilsames Eingreifen in Erinnerung zu behalten</vt:lpstr>
      <vt:lpstr>Die heilsame Dimension von Psalmen</vt:lpstr>
      <vt:lpstr>Klagelieder mit therapeutischer Dimension</vt:lpstr>
      <vt:lpstr>Klagelieder mit therapeutischer Dimension</vt:lpstr>
      <vt:lpstr>Klagelieder mit therapeutischer Dimension </vt:lpstr>
      <vt:lpstr>Klagelieder mit therapeutischer Dimension   </vt:lpstr>
      <vt:lpstr>Von „Lobgesang statt eines betrübten Geistes“… </vt:lpstr>
      <vt:lpstr>Gotteslob  öffnet Türen und wirkt befreiend </vt:lpstr>
      <vt:lpstr>Lob zieht Gottes Herrlichkeit an </vt:lpstr>
      <vt:lpstr>Was mich an Bach fasziniert von Kathi Kaldewey</vt:lpstr>
      <vt:lpstr>Was wir von J. S. Bach wissen</vt:lpstr>
      <vt:lpstr>Bachs berufliche Lebensstationen</vt:lpstr>
      <vt:lpstr>Was wir von J. S. Bach wissen</vt:lpstr>
      <vt:lpstr>PowerPoint-Präsentation</vt:lpstr>
      <vt:lpstr>Was wir von J. S. Bach wissen</vt:lpstr>
      <vt:lpstr>Was wir von J. S. Bach wissen</vt:lpstr>
      <vt:lpstr>Was wir von J. S. Bach wissen</vt:lpstr>
      <vt:lpstr>Was wir von J. S. Bach wissen</vt:lpstr>
      <vt:lpstr>Was wir von J. S. Bach wissen</vt:lpstr>
      <vt:lpstr>Was wir von J. S. Bach wissen</vt:lpstr>
      <vt:lpstr>PowerPoint-Präsentation</vt:lpstr>
      <vt:lpstr>Was ihm geholfen hat zu überleben (Resilienzfaktoren bei Bach nach Dr. L. Reedemann)</vt:lpstr>
      <vt:lpstr>PowerPoint-Präsentation</vt:lpstr>
      <vt:lpstr>Was aus ihm geworden ist</vt:lpstr>
      <vt:lpstr>Was wir von ihm durch die Vokalwerke lernen können</vt:lpstr>
      <vt:lpstr>Anbetung BWV  137</vt:lpstr>
      <vt:lpstr>PowerPoint-Präsentation</vt:lpstr>
      <vt:lpstr>Trauer und Schmerz  BWV 21</vt:lpstr>
      <vt:lpstr>PowerPoint-Präsentation</vt:lpstr>
      <vt:lpstr>Furcht und Hoffnung  BWV 66</vt:lpstr>
      <vt:lpstr>Selbstwert BWV 49 (auf der Grundlage des Evangeliums)</vt:lpstr>
      <vt:lpstr>Orientierung in ein übergeordnetes Ziel im Umgang mit dem Leid BWV  57</vt:lpstr>
      <vt:lpstr>PowerPoint-Präsentation</vt:lpstr>
      <vt:lpstr>Psychohygiene für Seelsorger  BWV 67</vt:lpstr>
      <vt:lpstr>Erfahrungen mit Musik und Liedern im Rahmen der Seelsorge  Thomas Widmer</vt:lpstr>
      <vt:lpstr>Singen und Musik im Gespräch thematisieren </vt:lpstr>
      <vt:lpstr>Singen und Musik im Gespräch thematisieren</vt:lpstr>
      <vt:lpstr>Ermutigen, wieder oder neu zu singen und/oder zu musizieren </vt:lpstr>
      <vt:lpstr>Sterbebegleitung  mit Musik und mit Liedern </vt:lpstr>
      <vt:lpstr>Gemeinsames Singen  im Rahmen der Seelsorgezeit </vt:lpstr>
      <vt:lpstr>Gemeinsames Musizieren </vt:lpstr>
      <vt:lpstr>Offenes Singen, Mitsingen in einem Chor und Lobgottesdienste </vt:lpstr>
      <vt:lpstr>Offenes Singen, Mitsingen in einem Chor und Lobgottesdienste</vt:lpstr>
      <vt:lpstr>Offenes Singen, Mitsingen in einem Chor und Lobgottesdienste</vt:lpstr>
      <vt:lpstr>Bei Veranstaltungen musizieren </vt:lpstr>
      <vt:lpstr>Beim „Offenen Singen“ oder in einer Musikgruppe mitspielen  </vt:lpstr>
      <vt:lpstr>Beim „Offenen Singen“ oder in einer Musikgruppe mitspielen</vt:lpstr>
      <vt:lpstr>Und nun: … just do it! </vt:lpstr>
      <vt:lpstr>Download: www.seminare-ps.net</vt:lpstr>
    </vt:vector>
  </TitlesOfParts>
  <Company>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mich an Bach fasziniert</dc:title>
  <dc:creator>kaldewek</dc:creator>
  <cp:lastModifiedBy>Samuel Pfeifer</cp:lastModifiedBy>
  <cp:revision>112</cp:revision>
  <cp:lastPrinted>1601-01-01T00:00:00Z</cp:lastPrinted>
  <dcterms:created xsi:type="dcterms:W3CDTF">2005-08-30T11:56:58Z</dcterms:created>
  <dcterms:modified xsi:type="dcterms:W3CDTF">2020-03-29T07:33:43Z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